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0" r:id="rId1"/>
    <p:sldMasterId id="2147483671" r:id="rId2"/>
  </p:sldMasterIdLst>
  <p:notesMasterIdLst>
    <p:notesMasterId r:id="rId4"/>
  </p:notesMasterIdLst>
  <p:sldIdLst>
    <p:sldId id="256" r:id="rId3"/>
  </p:sldIdLst>
  <p:sldSz cx="43891200" cy="30861000"/>
  <p:notesSz cx="6888163" cy="100203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51"/>
  </p:normalViewPr>
  <p:slideViewPr>
    <p:cSldViewPr snapToGrid="0">
      <p:cViewPr varScale="1">
        <p:scale>
          <a:sx n="23" d="100"/>
          <a:sy n="23" d="100"/>
        </p:scale>
        <p:origin x="1768" y="2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4975" cy="525463"/>
          </a:xfrm>
          <a:prstGeom prst="rect">
            <a:avLst/>
          </a:prstGeom>
          <a:noFill/>
          <a:ln>
            <a:noFill/>
          </a:ln>
        </p:spPr>
        <p:txBody>
          <a:bodyPr spcFirstLastPara="1" wrap="square" lIns="91425" tIns="91425" rIns="91425" bIns="91425" anchor="t" anchorCtr="0">
            <a:noAutofit/>
          </a:bodyPr>
          <a:lstStyle>
            <a:lvl1pPr marL="0" marR="0" lvl="0" indent="0" algn="l" rtl="0">
              <a:spcBef>
                <a:spcPts val="0"/>
              </a:spcBef>
              <a:spcAft>
                <a:spcPts val="0"/>
              </a:spcAft>
              <a:buSzPts val="1400"/>
              <a:buNone/>
              <a:defRPr sz="1200" b="0" i="0" u="none" strike="noStrike" cap="none">
                <a:solidFill>
                  <a:schemeClr val="dk1"/>
                </a:solidFill>
                <a:latin typeface="Times New Roman"/>
                <a:ea typeface="Times New Roman"/>
                <a:cs typeface="Times New Roman"/>
                <a:sym typeface="Times New Roman"/>
              </a:defRPr>
            </a:lvl1pPr>
            <a:lvl2pPr marL="457200" marR="0" lvl="1"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2743200" marR="0" lvl="6"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3200400" marR="0" lvl="7"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3657600" marR="0" lvl="8"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4" name="Google Shape;4;n"/>
          <p:cNvSpPr txBox="1">
            <a:spLocks noGrp="1"/>
          </p:cNvSpPr>
          <p:nvPr>
            <p:ph type="dt" idx="10"/>
          </p:nvPr>
        </p:nvSpPr>
        <p:spPr>
          <a:xfrm>
            <a:off x="3867150" y="0"/>
            <a:ext cx="3048000" cy="525463"/>
          </a:xfrm>
          <a:prstGeom prst="rect">
            <a:avLst/>
          </a:prstGeom>
          <a:noFill/>
          <a:ln>
            <a:noFill/>
          </a:ln>
        </p:spPr>
        <p:txBody>
          <a:bodyPr spcFirstLastPara="1" wrap="square" lIns="91425" tIns="91425" rIns="91425" bIns="91425" anchor="t" anchorCtr="0">
            <a:noAutofit/>
          </a:bodyPr>
          <a:lstStyle>
            <a:lvl1pPr marL="0" marR="0" lvl="0" indent="0" algn="r" rtl="0">
              <a:spcBef>
                <a:spcPts val="0"/>
              </a:spcBef>
              <a:spcAft>
                <a:spcPts val="0"/>
              </a:spcAft>
              <a:buSzPts val="1400"/>
              <a:buNone/>
              <a:defRPr sz="1200" b="0" i="0" u="none" strike="noStrike" cap="none">
                <a:solidFill>
                  <a:schemeClr val="dk1"/>
                </a:solidFill>
                <a:latin typeface="Times New Roman"/>
                <a:ea typeface="Times New Roman"/>
                <a:cs typeface="Times New Roman"/>
                <a:sym typeface="Times New Roman"/>
              </a:defRPr>
            </a:lvl1pPr>
            <a:lvl2pPr marL="457200" marR="0" lvl="1"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2743200" marR="0" lvl="6"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3200400" marR="0" lvl="7"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3657600" marR="0" lvl="8"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5" name="Google Shape;5;n"/>
          <p:cNvSpPr>
            <a:spLocks noGrp="1" noRot="1" noChangeAspect="1"/>
          </p:cNvSpPr>
          <p:nvPr>
            <p:ph type="sldImg" idx="3"/>
          </p:nvPr>
        </p:nvSpPr>
        <p:spPr>
          <a:xfrm>
            <a:off x="757238" y="749300"/>
            <a:ext cx="5330825" cy="374808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
        <p:nvSpPr>
          <p:cNvPr id="6" name="Google Shape;6;n"/>
          <p:cNvSpPr txBox="1">
            <a:spLocks noGrp="1"/>
          </p:cNvSpPr>
          <p:nvPr>
            <p:ph type="body" idx="1"/>
          </p:nvPr>
        </p:nvSpPr>
        <p:spPr>
          <a:xfrm>
            <a:off x="892175" y="4797425"/>
            <a:ext cx="5056188" cy="4497388"/>
          </a:xfrm>
          <a:prstGeom prst="rect">
            <a:avLst/>
          </a:prstGeom>
          <a:noFill/>
          <a:ln>
            <a:noFill/>
          </a:ln>
        </p:spPr>
        <p:txBody>
          <a:bodyPr spcFirstLastPara="1" wrap="square" lIns="91425" tIns="91425" rIns="91425" bIns="91425" anchor="t" anchorCtr="0">
            <a:noAutofit/>
          </a:bodyPr>
          <a:lstStyle>
            <a:lvl1pPr marL="457200" marR="0" lvl="0" indent="-228600" algn="l" rtl="0">
              <a:spcBef>
                <a:spcPts val="360"/>
              </a:spcBef>
              <a:spcAft>
                <a:spcPts val="0"/>
              </a:spcAft>
              <a:buSzPts val="1400"/>
              <a:buNone/>
              <a:defRPr sz="1200" b="0" i="0" u="none" strike="noStrike" cap="none">
                <a:solidFill>
                  <a:schemeClr val="dk1"/>
                </a:solidFill>
                <a:latin typeface="Times New Roman"/>
                <a:ea typeface="Times New Roman"/>
                <a:cs typeface="Times New Roman"/>
                <a:sym typeface="Times New Roman"/>
              </a:defRPr>
            </a:lvl1pPr>
            <a:lvl2pPr marL="914400" marR="0" lvl="1" indent="-228600" algn="l" rtl="0">
              <a:spcBef>
                <a:spcPts val="360"/>
              </a:spcBef>
              <a:spcAft>
                <a:spcPts val="0"/>
              </a:spcAft>
              <a:buSzPts val="1400"/>
              <a:buNone/>
              <a:defRPr sz="1200" b="0" i="0" u="none" strike="noStrike" cap="none">
                <a:solidFill>
                  <a:schemeClr val="dk1"/>
                </a:solidFill>
                <a:latin typeface="Times New Roman"/>
                <a:ea typeface="Times New Roman"/>
                <a:cs typeface="Times New Roman"/>
                <a:sym typeface="Times New Roman"/>
              </a:defRPr>
            </a:lvl2pPr>
            <a:lvl3pPr marL="1371600" marR="0" lvl="2" indent="-228600" algn="l" rtl="0">
              <a:spcBef>
                <a:spcPts val="360"/>
              </a:spcBef>
              <a:spcAft>
                <a:spcPts val="0"/>
              </a:spcAft>
              <a:buSzPts val="1400"/>
              <a:buNone/>
              <a:defRPr sz="1200" b="0" i="0" u="none" strike="noStrike" cap="none">
                <a:solidFill>
                  <a:schemeClr val="dk1"/>
                </a:solidFill>
                <a:latin typeface="Times New Roman"/>
                <a:ea typeface="Times New Roman"/>
                <a:cs typeface="Times New Roman"/>
                <a:sym typeface="Times New Roman"/>
              </a:defRPr>
            </a:lvl3pPr>
            <a:lvl4pPr marL="1828800" marR="0" lvl="3" indent="-228600" algn="l" rtl="0">
              <a:spcBef>
                <a:spcPts val="360"/>
              </a:spcBef>
              <a:spcAft>
                <a:spcPts val="0"/>
              </a:spcAft>
              <a:buSzPts val="1400"/>
              <a:buNone/>
              <a:defRPr sz="1200" b="0" i="0" u="none" strike="noStrike" cap="none">
                <a:solidFill>
                  <a:schemeClr val="dk1"/>
                </a:solidFill>
                <a:latin typeface="Times New Roman"/>
                <a:ea typeface="Times New Roman"/>
                <a:cs typeface="Times New Roman"/>
                <a:sym typeface="Times New Roman"/>
              </a:defRPr>
            </a:lvl4pPr>
            <a:lvl5pPr marL="2286000" marR="0" lvl="4" indent="-228600" algn="l" rtl="0">
              <a:spcBef>
                <a:spcPts val="360"/>
              </a:spcBef>
              <a:spcAft>
                <a:spcPts val="0"/>
              </a:spcAft>
              <a:buSzPts val="1400"/>
              <a:buNone/>
              <a:defRPr sz="1200" b="0" i="0" u="none" strike="noStrike" cap="none">
                <a:solidFill>
                  <a:schemeClr val="dk1"/>
                </a:solidFill>
                <a:latin typeface="Times New Roman"/>
                <a:ea typeface="Times New Roman"/>
                <a:cs typeface="Times New Roman"/>
                <a:sym typeface="Times New Roman"/>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9520238"/>
            <a:ext cx="2974975" cy="523875"/>
          </a:xfrm>
          <a:prstGeom prst="rect">
            <a:avLst/>
          </a:prstGeom>
          <a:noFill/>
          <a:ln>
            <a:noFill/>
          </a:ln>
        </p:spPr>
        <p:txBody>
          <a:bodyPr spcFirstLastPara="1" wrap="square" lIns="91425" tIns="91425" rIns="91425" bIns="91425" anchor="b" anchorCtr="0">
            <a:noAutofit/>
          </a:bodyPr>
          <a:lstStyle>
            <a:lvl1pPr marL="0" marR="0" lvl="0" indent="0" algn="l" rtl="0">
              <a:spcBef>
                <a:spcPts val="0"/>
              </a:spcBef>
              <a:spcAft>
                <a:spcPts val="0"/>
              </a:spcAft>
              <a:buSzPts val="1400"/>
              <a:buNone/>
              <a:defRPr sz="1200" b="0" i="0" u="none" strike="noStrike" cap="none">
                <a:solidFill>
                  <a:schemeClr val="dk1"/>
                </a:solidFill>
                <a:latin typeface="Times New Roman"/>
                <a:ea typeface="Times New Roman"/>
                <a:cs typeface="Times New Roman"/>
                <a:sym typeface="Times New Roman"/>
              </a:defRPr>
            </a:lvl1pPr>
            <a:lvl2pPr marL="457200" marR="0" lvl="1"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2743200" marR="0" lvl="6"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3200400" marR="0" lvl="7"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3657600" marR="0" lvl="8"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8" name="Google Shape;8;n"/>
          <p:cNvSpPr txBox="1">
            <a:spLocks noGrp="1"/>
          </p:cNvSpPr>
          <p:nvPr>
            <p:ph type="sldNum" idx="12"/>
          </p:nvPr>
        </p:nvSpPr>
        <p:spPr>
          <a:xfrm>
            <a:off x="3867150" y="9520238"/>
            <a:ext cx="3048000" cy="523875"/>
          </a:xfrm>
          <a:prstGeom prst="rect">
            <a:avLst/>
          </a:prstGeom>
          <a:noFill/>
          <a:ln>
            <a:noFill/>
          </a:ln>
        </p:spPr>
        <p:txBody>
          <a:bodyPr spcFirstLastPara="1" wrap="square" lIns="89550" tIns="44775" rIns="89550" bIns="44775"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Times New Roman"/>
                <a:ea typeface="Times New Roman"/>
                <a:cs typeface="Times New Roman"/>
                <a:sym typeface="Times New Roman"/>
              </a:rPr>
              <a:t>‹#›</a:t>
            </a:fld>
            <a:endParaRPr sz="1200" b="0" i="0" u="none" strike="noStrike" cap="none">
              <a:solidFill>
                <a:schemeClr val="dk1"/>
              </a:solidFill>
              <a:latin typeface="Times New Roman"/>
              <a:ea typeface="Times New Roman"/>
              <a:cs typeface="Times New Roman"/>
              <a:sym typeface="Times New Roman"/>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p21:notes"/>
          <p:cNvSpPr txBox="1">
            <a:spLocks noGrp="1"/>
          </p:cNvSpPr>
          <p:nvPr>
            <p:ph type="body" idx="1"/>
          </p:nvPr>
        </p:nvSpPr>
        <p:spPr>
          <a:xfrm>
            <a:off x="892175" y="4797425"/>
            <a:ext cx="5056200" cy="4497300"/>
          </a:xfrm>
          <a:prstGeom prst="rect">
            <a:avLst/>
          </a:prstGeom>
        </p:spPr>
        <p:txBody>
          <a:bodyPr spcFirstLastPara="1" wrap="square" lIns="91425" tIns="91425" rIns="91425" bIns="91425" anchor="t" anchorCtr="0">
            <a:noAutofit/>
          </a:bodyPr>
          <a:lstStyle/>
          <a:p>
            <a:pPr marL="0" lvl="0" indent="0" algn="l" rtl="0">
              <a:spcBef>
                <a:spcPts val="360"/>
              </a:spcBef>
              <a:spcAft>
                <a:spcPts val="0"/>
              </a:spcAft>
              <a:buNone/>
            </a:pPr>
            <a:endParaRPr/>
          </a:p>
        </p:txBody>
      </p:sp>
      <p:sp>
        <p:nvSpPr>
          <p:cNvPr id="171" name="Google Shape;171;p21:notes"/>
          <p:cNvSpPr>
            <a:spLocks noGrp="1" noRot="1" noChangeAspect="1"/>
          </p:cNvSpPr>
          <p:nvPr>
            <p:ph type="sldImg" idx="2"/>
          </p:nvPr>
        </p:nvSpPr>
        <p:spPr>
          <a:xfrm>
            <a:off x="757238" y="749300"/>
            <a:ext cx="5330825" cy="3748088"/>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20"/>
        <p:cNvGrpSpPr/>
        <p:nvPr/>
      </p:nvGrpSpPr>
      <p:grpSpPr>
        <a:xfrm>
          <a:off x="0" y="0"/>
          <a:ext cx="0" cy="0"/>
          <a:chOff x="0" y="0"/>
          <a:chExt cx="0" cy="0"/>
        </a:xfrm>
      </p:grpSpPr>
      <p:sp>
        <p:nvSpPr>
          <p:cNvPr id="21" name="Google Shape;21;p2"/>
          <p:cNvSpPr txBox="1">
            <a:spLocks noGrp="1"/>
          </p:cNvSpPr>
          <p:nvPr>
            <p:ph type="ctrTitle"/>
          </p:nvPr>
        </p:nvSpPr>
        <p:spPr>
          <a:xfrm>
            <a:off x="3292475" y="9586913"/>
            <a:ext cx="37306249" cy="6615112"/>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1pPr>
            <a:lvl2pPr marL="0" marR="0" lvl="1"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2pPr>
            <a:lvl3pPr marL="0" marR="0" lvl="2"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3pPr>
            <a:lvl4pPr marL="0" marR="0" lvl="3"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4pPr>
            <a:lvl5pPr marL="0" marR="0" lvl="4"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5pPr>
            <a:lvl6pPr marL="457200" marR="0" lvl="5"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6pPr>
            <a:lvl7pPr marL="914400" marR="0" lvl="6"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7pPr>
            <a:lvl8pPr marL="1371600" marR="0" lvl="7"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8pPr>
            <a:lvl9pPr marL="1828800" marR="0" lvl="8"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9pPr>
          </a:lstStyle>
          <a:p>
            <a:endParaRPr/>
          </a:p>
        </p:txBody>
      </p:sp>
      <p:sp>
        <p:nvSpPr>
          <p:cNvPr id="22" name="Google Shape;22;p2"/>
          <p:cNvSpPr txBox="1">
            <a:spLocks noGrp="1"/>
          </p:cNvSpPr>
          <p:nvPr>
            <p:ph type="subTitle" idx="1"/>
          </p:nvPr>
        </p:nvSpPr>
        <p:spPr>
          <a:xfrm>
            <a:off x="6583363" y="17487900"/>
            <a:ext cx="30724474" cy="7886700"/>
          </a:xfrm>
          <a:prstGeom prst="rect">
            <a:avLst/>
          </a:prstGeom>
          <a:noFill/>
          <a:ln>
            <a:noFill/>
          </a:ln>
        </p:spPr>
        <p:txBody>
          <a:bodyPr spcFirstLastPara="1" wrap="square" lIns="91425" tIns="91425" rIns="91425" bIns="91425" anchor="t" anchorCtr="0">
            <a:noAutofit/>
          </a:bodyPr>
          <a:lstStyle>
            <a:lvl1pPr marL="0" marR="0" lvl="0" indent="0" algn="ctr" rtl="0">
              <a:spcBef>
                <a:spcPts val="2980"/>
              </a:spcBef>
              <a:spcAft>
                <a:spcPts val="0"/>
              </a:spcAft>
              <a:buClr>
                <a:schemeClr val="dk1"/>
              </a:buClr>
              <a:buSzPts val="14900"/>
              <a:buFont typeface="Times New Roman"/>
              <a:buNone/>
              <a:defRPr sz="14900" b="0" i="0" u="none" strike="noStrike" cap="none">
                <a:solidFill>
                  <a:schemeClr val="dk1"/>
                </a:solidFill>
                <a:latin typeface="Times New Roman"/>
                <a:ea typeface="Times New Roman"/>
                <a:cs typeface="Times New Roman"/>
                <a:sym typeface="Times New Roman"/>
              </a:defRPr>
            </a:lvl1pPr>
            <a:lvl2pPr marL="457200" marR="0" lvl="1" indent="0" algn="ctr" rtl="0">
              <a:spcBef>
                <a:spcPts val="2620"/>
              </a:spcBef>
              <a:spcAft>
                <a:spcPts val="0"/>
              </a:spcAft>
              <a:buClr>
                <a:schemeClr val="dk1"/>
              </a:buClr>
              <a:buSzPts val="13100"/>
              <a:buFont typeface="Times New Roman"/>
              <a:buNone/>
              <a:defRPr sz="13100" b="0" i="0" u="none" strike="noStrike" cap="none">
                <a:solidFill>
                  <a:schemeClr val="dk1"/>
                </a:solidFill>
                <a:latin typeface="Times New Roman"/>
                <a:ea typeface="Times New Roman"/>
                <a:cs typeface="Times New Roman"/>
                <a:sym typeface="Times New Roman"/>
              </a:defRPr>
            </a:lvl2pPr>
            <a:lvl3pPr marL="914400" marR="0" lvl="2" indent="0" algn="ctr" rtl="0">
              <a:spcBef>
                <a:spcPts val="2240"/>
              </a:spcBef>
              <a:spcAft>
                <a:spcPts val="0"/>
              </a:spcAft>
              <a:buClr>
                <a:schemeClr val="dk1"/>
              </a:buClr>
              <a:buSzPts val="11200"/>
              <a:buFont typeface="Times New Roman"/>
              <a:buNone/>
              <a:defRPr sz="11200" b="0" i="0" u="none" strike="noStrike" cap="none">
                <a:solidFill>
                  <a:schemeClr val="dk1"/>
                </a:solidFill>
                <a:latin typeface="Times New Roman"/>
                <a:ea typeface="Times New Roman"/>
                <a:cs typeface="Times New Roman"/>
                <a:sym typeface="Times New Roman"/>
              </a:defRPr>
            </a:lvl3pPr>
            <a:lvl4pPr marL="1371600" marR="0" lvl="3" indent="0" algn="ctr" rtl="0">
              <a:spcBef>
                <a:spcPts val="1860"/>
              </a:spcBef>
              <a:spcAft>
                <a:spcPts val="0"/>
              </a:spcAft>
              <a:buClr>
                <a:schemeClr val="dk1"/>
              </a:buClr>
              <a:buSzPts val="9300"/>
              <a:buFont typeface="Times New Roman"/>
              <a:buNone/>
              <a:defRPr sz="9300" b="0" i="0" u="none" strike="noStrike" cap="none">
                <a:solidFill>
                  <a:schemeClr val="dk1"/>
                </a:solidFill>
                <a:latin typeface="Times New Roman"/>
                <a:ea typeface="Times New Roman"/>
                <a:cs typeface="Times New Roman"/>
                <a:sym typeface="Times New Roman"/>
              </a:defRPr>
            </a:lvl4pPr>
            <a:lvl5pPr marL="1828800" marR="0" lvl="4" indent="0" algn="ctr" rtl="0">
              <a:spcBef>
                <a:spcPts val="1860"/>
              </a:spcBef>
              <a:spcAft>
                <a:spcPts val="0"/>
              </a:spcAft>
              <a:buClr>
                <a:schemeClr val="dk1"/>
              </a:buClr>
              <a:buSzPts val="9300"/>
              <a:buFont typeface="Times New Roman"/>
              <a:buNone/>
              <a:defRPr sz="9300" b="0" i="0" u="none" strike="noStrike" cap="none">
                <a:solidFill>
                  <a:schemeClr val="dk1"/>
                </a:solidFill>
                <a:latin typeface="Times New Roman"/>
                <a:ea typeface="Times New Roman"/>
                <a:cs typeface="Times New Roman"/>
                <a:sym typeface="Times New Roman"/>
              </a:defRPr>
            </a:lvl5pPr>
            <a:lvl6pPr marL="2286000" marR="0" lvl="5" indent="0" algn="ctr" rtl="0">
              <a:spcBef>
                <a:spcPts val="1860"/>
              </a:spcBef>
              <a:spcAft>
                <a:spcPts val="0"/>
              </a:spcAft>
              <a:buClr>
                <a:schemeClr val="dk1"/>
              </a:buClr>
              <a:buSzPts val="9300"/>
              <a:buFont typeface="Times New Roman"/>
              <a:buNone/>
              <a:defRPr sz="9300" b="0" i="0" u="none" strike="noStrike" cap="none">
                <a:solidFill>
                  <a:schemeClr val="dk1"/>
                </a:solidFill>
                <a:latin typeface="Times New Roman"/>
                <a:ea typeface="Times New Roman"/>
                <a:cs typeface="Times New Roman"/>
                <a:sym typeface="Times New Roman"/>
              </a:defRPr>
            </a:lvl6pPr>
            <a:lvl7pPr marL="2743200" marR="0" lvl="6" indent="0" algn="ctr" rtl="0">
              <a:spcBef>
                <a:spcPts val="1860"/>
              </a:spcBef>
              <a:spcAft>
                <a:spcPts val="0"/>
              </a:spcAft>
              <a:buClr>
                <a:schemeClr val="dk1"/>
              </a:buClr>
              <a:buSzPts val="9300"/>
              <a:buFont typeface="Times New Roman"/>
              <a:buNone/>
              <a:defRPr sz="9300" b="0" i="0" u="none" strike="noStrike" cap="none">
                <a:solidFill>
                  <a:schemeClr val="dk1"/>
                </a:solidFill>
                <a:latin typeface="Times New Roman"/>
                <a:ea typeface="Times New Roman"/>
                <a:cs typeface="Times New Roman"/>
                <a:sym typeface="Times New Roman"/>
              </a:defRPr>
            </a:lvl7pPr>
            <a:lvl8pPr marL="3200400" marR="0" lvl="7" indent="0" algn="ctr" rtl="0">
              <a:spcBef>
                <a:spcPts val="1860"/>
              </a:spcBef>
              <a:spcAft>
                <a:spcPts val="0"/>
              </a:spcAft>
              <a:buClr>
                <a:schemeClr val="dk1"/>
              </a:buClr>
              <a:buSzPts val="9300"/>
              <a:buFont typeface="Times New Roman"/>
              <a:buNone/>
              <a:defRPr sz="9300" b="0" i="0" u="none" strike="noStrike" cap="none">
                <a:solidFill>
                  <a:schemeClr val="dk1"/>
                </a:solidFill>
                <a:latin typeface="Times New Roman"/>
                <a:ea typeface="Times New Roman"/>
                <a:cs typeface="Times New Roman"/>
                <a:sym typeface="Times New Roman"/>
              </a:defRPr>
            </a:lvl8pPr>
            <a:lvl9pPr marL="3657600" marR="0" lvl="8" indent="0" algn="ctr" rtl="0">
              <a:spcBef>
                <a:spcPts val="1860"/>
              </a:spcBef>
              <a:spcAft>
                <a:spcPts val="0"/>
              </a:spcAft>
              <a:buClr>
                <a:schemeClr val="dk1"/>
              </a:buClr>
              <a:buSzPts val="9300"/>
              <a:buFont typeface="Times New Roman"/>
              <a:buNone/>
              <a:defRPr sz="9300" b="0" i="0" u="none" strike="noStrike" cap="none">
                <a:solidFill>
                  <a:schemeClr val="dk1"/>
                </a:solidFill>
                <a:latin typeface="Times New Roman"/>
                <a:ea typeface="Times New Roman"/>
                <a:cs typeface="Times New Roman"/>
                <a:sym typeface="Times New Roman"/>
              </a:defRPr>
            </a:lvl9pPr>
          </a:lstStyle>
          <a:p>
            <a:endParaRPr/>
          </a:p>
        </p:txBody>
      </p:sp>
      <p:sp>
        <p:nvSpPr>
          <p:cNvPr id="23" name="Google Shape;23;p2"/>
          <p:cNvSpPr txBox="1">
            <a:spLocks noGrp="1"/>
          </p:cNvSpPr>
          <p:nvPr>
            <p:ph type="dt" idx="10"/>
          </p:nvPr>
        </p:nvSpPr>
        <p:spPr>
          <a:xfrm>
            <a:off x="3292475" y="28117800"/>
            <a:ext cx="9144000" cy="2057400"/>
          </a:xfrm>
          <a:prstGeom prst="rect">
            <a:avLst/>
          </a:prstGeom>
          <a:noFill/>
          <a:ln>
            <a:noFill/>
          </a:ln>
        </p:spPr>
        <p:txBody>
          <a:bodyPr spcFirstLastPara="1" wrap="square" lIns="91425" tIns="91425" rIns="91425" bIns="91425" anchor="t" anchorCtr="0">
            <a:noAutofit/>
          </a:bodyPr>
          <a:lstStyle>
            <a:lvl1pPr marL="0" marR="0" lvl="0" indent="0" algn="l" rtl="0">
              <a:spcBef>
                <a:spcPts val="0"/>
              </a:spcBef>
              <a:spcAft>
                <a:spcPts val="0"/>
              </a:spcAft>
              <a:buSzPts val="1400"/>
              <a:buNone/>
              <a:defRPr sz="6500">
                <a:solidFill>
                  <a:schemeClr val="dk1"/>
                </a:solidFill>
                <a:latin typeface="Times New Roman"/>
                <a:ea typeface="Times New Roman"/>
                <a:cs typeface="Times New Roman"/>
                <a:sym typeface="Times New Roman"/>
              </a:defRPr>
            </a:lvl1pPr>
            <a:lvl2pPr marL="457200" marR="0" lvl="1"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2743200" marR="0" lvl="6"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3200400" marR="0" lvl="7"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3657600" marR="0" lvl="8"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24" name="Google Shape;24;p2"/>
          <p:cNvSpPr txBox="1">
            <a:spLocks noGrp="1"/>
          </p:cNvSpPr>
          <p:nvPr>
            <p:ph type="ftr" idx="11"/>
          </p:nvPr>
        </p:nvSpPr>
        <p:spPr>
          <a:xfrm>
            <a:off x="14995525" y="28117800"/>
            <a:ext cx="13900150" cy="2057400"/>
          </a:xfrm>
          <a:prstGeom prst="rect">
            <a:avLst/>
          </a:prstGeom>
          <a:noFill/>
          <a:ln>
            <a:noFill/>
          </a:ln>
        </p:spPr>
        <p:txBody>
          <a:bodyPr spcFirstLastPara="1" wrap="square" lIns="91425" tIns="91425" rIns="91425" bIns="91425" anchor="t" anchorCtr="0">
            <a:noAutofit/>
          </a:bodyPr>
          <a:lstStyle>
            <a:lvl1pPr marL="0" marR="0" lvl="0" indent="0" algn="ctr" rtl="0">
              <a:spcBef>
                <a:spcPts val="0"/>
              </a:spcBef>
              <a:spcAft>
                <a:spcPts val="0"/>
              </a:spcAft>
              <a:buSzPts val="1400"/>
              <a:buNone/>
              <a:defRPr sz="6500">
                <a:solidFill>
                  <a:schemeClr val="dk1"/>
                </a:solidFill>
                <a:latin typeface="Times New Roman"/>
                <a:ea typeface="Times New Roman"/>
                <a:cs typeface="Times New Roman"/>
                <a:sym typeface="Times New Roman"/>
              </a:defRPr>
            </a:lvl1pPr>
            <a:lvl2pPr marL="457200" marR="0" lvl="1"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2743200" marR="0" lvl="6"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3200400" marR="0" lvl="7"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3657600" marR="0" lvl="8"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25" name="Google Shape;25;p2"/>
          <p:cNvSpPr txBox="1">
            <a:spLocks noGrp="1"/>
          </p:cNvSpPr>
          <p:nvPr>
            <p:ph type="sldNum" idx="12"/>
          </p:nvPr>
        </p:nvSpPr>
        <p:spPr>
          <a:xfrm>
            <a:off x="31454725" y="28117800"/>
            <a:ext cx="9144000" cy="2057400"/>
          </a:xfrm>
          <a:prstGeom prst="rect">
            <a:avLst/>
          </a:prstGeom>
          <a:noFill/>
          <a:ln>
            <a:noFill/>
          </a:ln>
        </p:spPr>
        <p:txBody>
          <a:bodyPr spcFirstLastPara="1" wrap="square" lIns="426700" tIns="213350" rIns="426700" bIns="213350" anchor="t" anchorCtr="0">
            <a:noAutofit/>
          </a:bodyPr>
          <a:lstStyle>
            <a:lvl1pPr marL="0" marR="0" lvl="0" indent="0" algn="r" rtl="0">
              <a:spcBef>
                <a:spcPts val="0"/>
              </a:spcBef>
              <a:spcAft>
                <a:spcPts val="0"/>
              </a:spcAft>
              <a:buNone/>
              <a:defRPr sz="6500">
                <a:solidFill>
                  <a:schemeClr val="dk1"/>
                </a:solidFill>
                <a:latin typeface="Times New Roman"/>
                <a:ea typeface="Times New Roman"/>
                <a:cs typeface="Times New Roman"/>
                <a:sym typeface="Times New Roman"/>
              </a:defRPr>
            </a:lvl1pPr>
            <a:lvl2pPr marL="0" marR="0" lvl="1" indent="0" algn="r" rtl="0">
              <a:spcBef>
                <a:spcPts val="0"/>
              </a:spcBef>
              <a:spcAft>
                <a:spcPts val="0"/>
              </a:spcAft>
              <a:buNone/>
              <a:defRPr sz="6500">
                <a:solidFill>
                  <a:schemeClr val="dk1"/>
                </a:solidFill>
                <a:latin typeface="Times New Roman"/>
                <a:ea typeface="Times New Roman"/>
                <a:cs typeface="Times New Roman"/>
                <a:sym typeface="Times New Roman"/>
              </a:defRPr>
            </a:lvl2pPr>
            <a:lvl3pPr marL="0" marR="0" lvl="2" indent="0" algn="r" rtl="0">
              <a:spcBef>
                <a:spcPts val="0"/>
              </a:spcBef>
              <a:spcAft>
                <a:spcPts val="0"/>
              </a:spcAft>
              <a:buNone/>
              <a:defRPr sz="6500">
                <a:solidFill>
                  <a:schemeClr val="dk1"/>
                </a:solidFill>
                <a:latin typeface="Times New Roman"/>
                <a:ea typeface="Times New Roman"/>
                <a:cs typeface="Times New Roman"/>
                <a:sym typeface="Times New Roman"/>
              </a:defRPr>
            </a:lvl3pPr>
            <a:lvl4pPr marL="0" marR="0" lvl="3" indent="0" algn="r" rtl="0">
              <a:spcBef>
                <a:spcPts val="0"/>
              </a:spcBef>
              <a:spcAft>
                <a:spcPts val="0"/>
              </a:spcAft>
              <a:buNone/>
              <a:defRPr sz="6500">
                <a:solidFill>
                  <a:schemeClr val="dk1"/>
                </a:solidFill>
                <a:latin typeface="Times New Roman"/>
                <a:ea typeface="Times New Roman"/>
                <a:cs typeface="Times New Roman"/>
                <a:sym typeface="Times New Roman"/>
              </a:defRPr>
            </a:lvl4pPr>
            <a:lvl5pPr marL="0" marR="0" lvl="4" indent="0" algn="r" rtl="0">
              <a:spcBef>
                <a:spcPts val="0"/>
              </a:spcBef>
              <a:spcAft>
                <a:spcPts val="0"/>
              </a:spcAft>
              <a:buNone/>
              <a:defRPr sz="6500">
                <a:solidFill>
                  <a:schemeClr val="dk1"/>
                </a:solidFill>
                <a:latin typeface="Times New Roman"/>
                <a:ea typeface="Times New Roman"/>
                <a:cs typeface="Times New Roman"/>
                <a:sym typeface="Times New Roman"/>
              </a:defRPr>
            </a:lvl5pPr>
            <a:lvl6pPr marL="0" marR="0" lvl="5" indent="0" algn="r" rtl="0">
              <a:spcBef>
                <a:spcPts val="0"/>
              </a:spcBef>
              <a:spcAft>
                <a:spcPts val="0"/>
              </a:spcAft>
              <a:buNone/>
              <a:defRPr sz="6500">
                <a:solidFill>
                  <a:schemeClr val="dk1"/>
                </a:solidFill>
                <a:latin typeface="Times New Roman"/>
                <a:ea typeface="Times New Roman"/>
                <a:cs typeface="Times New Roman"/>
                <a:sym typeface="Times New Roman"/>
              </a:defRPr>
            </a:lvl6pPr>
            <a:lvl7pPr marL="0" marR="0" lvl="6" indent="0" algn="r" rtl="0">
              <a:spcBef>
                <a:spcPts val="0"/>
              </a:spcBef>
              <a:spcAft>
                <a:spcPts val="0"/>
              </a:spcAft>
              <a:buNone/>
              <a:defRPr sz="6500">
                <a:solidFill>
                  <a:schemeClr val="dk1"/>
                </a:solidFill>
                <a:latin typeface="Times New Roman"/>
                <a:ea typeface="Times New Roman"/>
                <a:cs typeface="Times New Roman"/>
                <a:sym typeface="Times New Roman"/>
              </a:defRPr>
            </a:lvl7pPr>
            <a:lvl8pPr marL="0" marR="0" lvl="7" indent="0" algn="r" rtl="0">
              <a:spcBef>
                <a:spcPts val="0"/>
              </a:spcBef>
              <a:spcAft>
                <a:spcPts val="0"/>
              </a:spcAft>
              <a:buNone/>
              <a:defRPr sz="6500">
                <a:solidFill>
                  <a:schemeClr val="dk1"/>
                </a:solidFill>
                <a:latin typeface="Times New Roman"/>
                <a:ea typeface="Times New Roman"/>
                <a:cs typeface="Times New Roman"/>
                <a:sym typeface="Times New Roman"/>
              </a:defRPr>
            </a:lvl8pPr>
            <a:lvl9pPr marL="0" marR="0" lvl="8" indent="0" algn="r" rtl="0">
              <a:spcBef>
                <a:spcPts val="0"/>
              </a:spcBef>
              <a:spcAft>
                <a:spcPts val="0"/>
              </a:spcAft>
              <a:buNone/>
              <a:defRPr sz="6500">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7"/>
        <p:cNvGrpSpPr/>
        <p:nvPr/>
      </p:nvGrpSpPr>
      <p:grpSpPr>
        <a:xfrm>
          <a:off x="0" y="0"/>
          <a:ext cx="0" cy="0"/>
          <a:chOff x="0" y="0"/>
          <a:chExt cx="0" cy="0"/>
        </a:xfrm>
      </p:grpSpPr>
      <p:sp>
        <p:nvSpPr>
          <p:cNvPr id="78" name="Google Shape;78;p11"/>
          <p:cNvSpPr txBox="1">
            <a:spLocks noGrp="1"/>
          </p:cNvSpPr>
          <p:nvPr>
            <p:ph type="title"/>
          </p:nvPr>
        </p:nvSpPr>
        <p:spPr>
          <a:xfrm>
            <a:off x="3292475" y="2743200"/>
            <a:ext cx="37306249" cy="514350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1pPr>
            <a:lvl2pPr marL="0" marR="0" lvl="1"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2pPr>
            <a:lvl3pPr marL="0" marR="0" lvl="2"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3pPr>
            <a:lvl4pPr marL="0" marR="0" lvl="3"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4pPr>
            <a:lvl5pPr marL="0" marR="0" lvl="4"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5pPr>
            <a:lvl6pPr marL="457200" marR="0" lvl="5"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6pPr>
            <a:lvl7pPr marL="914400" marR="0" lvl="6"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7pPr>
            <a:lvl8pPr marL="1371600" marR="0" lvl="7"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8pPr>
            <a:lvl9pPr marL="1828800" marR="0" lvl="8"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9pPr>
          </a:lstStyle>
          <a:p>
            <a:endParaRPr/>
          </a:p>
        </p:txBody>
      </p:sp>
      <p:sp>
        <p:nvSpPr>
          <p:cNvPr id="79" name="Google Shape;79;p11"/>
          <p:cNvSpPr txBox="1">
            <a:spLocks noGrp="1"/>
          </p:cNvSpPr>
          <p:nvPr>
            <p:ph type="body" idx="1"/>
          </p:nvPr>
        </p:nvSpPr>
        <p:spPr>
          <a:xfrm rot="5400000">
            <a:off x="12687300" y="-479424"/>
            <a:ext cx="18516601" cy="37306249"/>
          </a:xfrm>
          <a:prstGeom prst="rect">
            <a:avLst/>
          </a:prstGeom>
          <a:noFill/>
          <a:ln>
            <a:noFill/>
          </a:ln>
        </p:spPr>
        <p:txBody>
          <a:bodyPr spcFirstLastPara="1" wrap="square" lIns="91425" tIns="91425" rIns="91425" bIns="91425" anchor="t" anchorCtr="0">
            <a:noAutofit/>
          </a:bodyPr>
          <a:lstStyle>
            <a:lvl1pPr marL="457200" marR="0" lvl="0" indent="-1174750" algn="l" rtl="0">
              <a:spcBef>
                <a:spcPts val="2980"/>
              </a:spcBef>
              <a:spcAft>
                <a:spcPts val="0"/>
              </a:spcAft>
              <a:buClr>
                <a:schemeClr val="dk1"/>
              </a:buClr>
              <a:buSzPts val="14900"/>
              <a:buFont typeface="Times New Roman"/>
              <a:buChar char="•"/>
              <a:defRPr sz="14900" b="0" i="0" u="none" strike="noStrike" cap="none">
                <a:solidFill>
                  <a:schemeClr val="dk1"/>
                </a:solidFill>
                <a:latin typeface="Times New Roman"/>
                <a:ea typeface="Times New Roman"/>
                <a:cs typeface="Times New Roman"/>
                <a:sym typeface="Times New Roman"/>
              </a:defRPr>
            </a:lvl1pPr>
            <a:lvl2pPr marL="914400" marR="0" lvl="1" indent="-1060450" algn="l" rtl="0">
              <a:spcBef>
                <a:spcPts val="2620"/>
              </a:spcBef>
              <a:spcAft>
                <a:spcPts val="0"/>
              </a:spcAft>
              <a:buClr>
                <a:schemeClr val="dk1"/>
              </a:buClr>
              <a:buSzPts val="13100"/>
              <a:buFont typeface="Times New Roman"/>
              <a:buChar char="–"/>
              <a:defRPr sz="13100" b="0" i="0" u="none" strike="noStrike" cap="none">
                <a:solidFill>
                  <a:schemeClr val="dk1"/>
                </a:solidFill>
                <a:latin typeface="Times New Roman"/>
                <a:ea typeface="Times New Roman"/>
                <a:cs typeface="Times New Roman"/>
                <a:sym typeface="Times New Roman"/>
              </a:defRPr>
            </a:lvl2pPr>
            <a:lvl3pPr marL="1371600" marR="0" lvl="2" indent="-939800" algn="l" rtl="0">
              <a:spcBef>
                <a:spcPts val="2240"/>
              </a:spcBef>
              <a:spcAft>
                <a:spcPts val="0"/>
              </a:spcAft>
              <a:buClr>
                <a:schemeClr val="dk1"/>
              </a:buClr>
              <a:buSzPts val="11200"/>
              <a:buFont typeface="Times New Roman"/>
              <a:buChar char="•"/>
              <a:defRPr sz="11200" b="0" i="0" u="none" strike="noStrike" cap="none">
                <a:solidFill>
                  <a:schemeClr val="dk1"/>
                </a:solidFill>
                <a:latin typeface="Times New Roman"/>
                <a:ea typeface="Times New Roman"/>
                <a:cs typeface="Times New Roman"/>
                <a:sym typeface="Times New Roman"/>
              </a:defRPr>
            </a:lvl3pPr>
            <a:lvl4pPr marL="1828800" marR="0" lvl="3" indent="-819150" algn="l" rtl="0">
              <a:spcBef>
                <a:spcPts val="1860"/>
              </a:spcBef>
              <a:spcAft>
                <a:spcPts val="0"/>
              </a:spcAft>
              <a:buClr>
                <a:schemeClr val="dk1"/>
              </a:buClr>
              <a:buSzPts val="9300"/>
              <a:buFont typeface="Times New Roman"/>
              <a:buChar char="–"/>
              <a:defRPr sz="9300" b="0" i="0" u="none" strike="noStrike" cap="none">
                <a:solidFill>
                  <a:schemeClr val="dk1"/>
                </a:solidFill>
                <a:latin typeface="Times New Roman"/>
                <a:ea typeface="Times New Roman"/>
                <a:cs typeface="Times New Roman"/>
                <a:sym typeface="Times New Roman"/>
              </a:defRPr>
            </a:lvl4pPr>
            <a:lvl5pPr marL="2286000" marR="0" lvl="4" indent="-819150" algn="l" rtl="0">
              <a:spcBef>
                <a:spcPts val="1860"/>
              </a:spcBef>
              <a:spcAft>
                <a:spcPts val="0"/>
              </a:spcAft>
              <a:buClr>
                <a:schemeClr val="dk1"/>
              </a:buClr>
              <a:buSzPts val="9300"/>
              <a:buFont typeface="Times New Roman"/>
              <a:buChar char="»"/>
              <a:defRPr sz="9300" b="0" i="0" u="none" strike="noStrike" cap="none">
                <a:solidFill>
                  <a:schemeClr val="dk1"/>
                </a:solidFill>
                <a:latin typeface="Times New Roman"/>
                <a:ea typeface="Times New Roman"/>
                <a:cs typeface="Times New Roman"/>
                <a:sym typeface="Times New Roman"/>
              </a:defRPr>
            </a:lvl5pPr>
            <a:lvl6pPr marL="2743200" marR="0" lvl="5" indent="-819150" algn="l" rtl="0">
              <a:spcBef>
                <a:spcPts val="1860"/>
              </a:spcBef>
              <a:spcAft>
                <a:spcPts val="0"/>
              </a:spcAft>
              <a:buClr>
                <a:schemeClr val="dk1"/>
              </a:buClr>
              <a:buSzPts val="9300"/>
              <a:buFont typeface="Times New Roman"/>
              <a:buChar char="»"/>
              <a:defRPr sz="9300" b="0" i="0" u="none" strike="noStrike" cap="none">
                <a:solidFill>
                  <a:schemeClr val="dk1"/>
                </a:solidFill>
                <a:latin typeface="Times New Roman"/>
                <a:ea typeface="Times New Roman"/>
                <a:cs typeface="Times New Roman"/>
                <a:sym typeface="Times New Roman"/>
              </a:defRPr>
            </a:lvl6pPr>
            <a:lvl7pPr marL="3200400" marR="0" lvl="6" indent="-819150" algn="l" rtl="0">
              <a:spcBef>
                <a:spcPts val="1860"/>
              </a:spcBef>
              <a:spcAft>
                <a:spcPts val="0"/>
              </a:spcAft>
              <a:buClr>
                <a:schemeClr val="dk1"/>
              </a:buClr>
              <a:buSzPts val="9300"/>
              <a:buFont typeface="Times New Roman"/>
              <a:buChar char="»"/>
              <a:defRPr sz="9300" b="0" i="0" u="none" strike="noStrike" cap="none">
                <a:solidFill>
                  <a:schemeClr val="dk1"/>
                </a:solidFill>
                <a:latin typeface="Times New Roman"/>
                <a:ea typeface="Times New Roman"/>
                <a:cs typeface="Times New Roman"/>
                <a:sym typeface="Times New Roman"/>
              </a:defRPr>
            </a:lvl7pPr>
            <a:lvl8pPr marL="3657600" marR="0" lvl="7" indent="-819150" algn="l" rtl="0">
              <a:spcBef>
                <a:spcPts val="1860"/>
              </a:spcBef>
              <a:spcAft>
                <a:spcPts val="0"/>
              </a:spcAft>
              <a:buClr>
                <a:schemeClr val="dk1"/>
              </a:buClr>
              <a:buSzPts val="9300"/>
              <a:buFont typeface="Times New Roman"/>
              <a:buChar char="»"/>
              <a:defRPr sz="9300" b="0" i="0" u="none" strike="noStrike" cap="none">
                <a:solidFill>
                  <a:schemeClr val="dk1"/>
                </a:solidFill>
                <a:latin typeface="Times New Roman"/>
                <a:ea typeface="Times New Roman"/>
                <a:cs typeface="Times New Roman"/>
                <a:sym typeface="Times New Roman"/>
              </a:defRPr>
            </a:lvl8pPr>
            <a:lvl9pPr marL="4114800" marR="0" lvl="8" indent="-819150" algn="l" rtl="0">
              <a:spcBef>
                <a:spcPts val="1860"/>
              </a:spcBef>
              <a:spcAft>
                <a:spcPts val="0"/>
              </a:spcAft>
              <a:buClr>
                <a:schemeClr val="dk1"/>
              </a:buClr>
              <a:buSzPts val="9300"/>
              <a:buFont typeface="Times New Roman"/>
              <a:buChar char="»"/>
              <a:defRPr sz="9300" b="0" i="0" u="none" strike="noStrike" cap="none">
                <a:solidFill>
                  <a:schemeClr val="dk1"/>
                </a:solidFill>
                <a:latin typeface="Times New Roman"/>
                <a:ea typeface="Times New Roman"/>
                <a:cs typeface="Times New Roman"/>
                <a:sym typeface="Times New Roman"/>
              </a:defRPr>
            </a:lvl9pPr>
          </a:lstStyle>
          <a:p>
            <a:endParaRPr/>
          </a:p>
        </p:txBody>
      </p:sp>
      <p:sp>
        <p:nvSpPr>
          <p:cNvPr id="80" name="Google Shape;80;p11"/>
          <p:cNvSpPr txBox="1">
            <a:spLocks noGrp="1"/>
          </p:cNvSpPr>
          <p:nvPr>
            <p:ph type="dt" idx="10"/>
          </p:nvPr>
        </p:nvSpPr>
        <p:spPr>
          <a:xfrm>
            <a:off x="3292475" y="28117800"/>
            <a:ext cx="9144000" cy="2057400"/>
          </a:xfrm>
          <a:prstGeom prst="rect">
            <a:avLst/>
          </a:prstGeom>
          <a:noFill/>
          <a:ln>
            <a:noFill/>
          </a:ln>
        </p:spPr>
        <p:txBody>
          <a:bodyPr spcFirstLastPara="1" wrap="square" lIns="91425" tIns="91425" rIns="91425" bIns="91425" anchor="t" anchorCtr="0">
            <a:noAutofit/>
          </a:bodyPr>
          <a:lstStyle>
            <a:lvl1pPr marL="0" marR="0" lvl="0" indent="0" algn="l" rtl="0">
              <a:spcBef>
                <a:spcPts val="0"/>
              </a:spcBef>
              <a:spcAft>
                <a:spcPts val="0"/>
              </a:spcAft>
              <a:buSzPts val="1400"/>
              <a:buNone/>
              <a:defRPr sz="6500">
                <a:solidFill>
                  <a:schemeClr val="dk1"/>
                </a:solidFill>
                <a:latin typeface="Times New Roman"/>
                <a:ea typeface="Times New Roman"/>
                <a:cs typeface="Times New Roman"/>
                <a:sym typeface="Times New Roman"/>
              </a:defRPr>
            </a:lvl1pPr>
            <a:lvl2pPr marL="457200" marR="0" lvl="1"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2743200" marR="0" lvl="6"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3200400" marR="0" lvl="7"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3657600" marR="0" lvl="8"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81" name="Google Shape;81;p11"/>
          <p:cNvSpPr txBox="1">
            <a:spLocks noGrp="1"/>
          </p:cNvSpPr>
          <p:nvPr>
            <p:ph type="ftr" idx="11"/>
          </p:nvPr>
        </p:nvSpPr>
        <p:spPr>
          <a:xfrm>
            <a:off x="14995525" y="28117800"/>
            <a:ext cx="13900150" cy="2057400"/>
          </a:xfrm>
          <a:prstGeom prst="rect">
            <a:avLst/>
          </a:prstGeom>
          <a:noFill/>
          <a:ln>
            <a:noFill/>
          </a:ln>
        </p:spPr>
        <p:txBody>
          <a:bodyPr spcFirstLastPara="1" wrap="square" lIns="91425" tIns="91425" rIns="91425" bIns="91425" anchor="t" anchorCtr="0">
            <a:noAutofit/>
          </a:bodyPr>
          <a:lstStyle>
            <a:lvl1pPr marL="0" marR="0" lvl="0" indent="0" algn="ctr" rtl="0">
              <a:spcBef>
                <a:spcPts val="0"/>
              </a:spcBef>
              <a:spcAft>
                <a:spcPts val="0"/>
              </a:spcAft>
              <a:buSzPts val="1400"/>
              <a:buNone/>
              <a:defRPr sz="6500">
                <a:solidFill>
                  <a:schemeClr val="dk1"/>
                </a:solidFill>
                <a:latin typeface="Times New Roman"/>
                <a:ea typeface="Times New Roman"/>
                <a:cs typeface="Times New Roman"/>
                <a:sym typeface="Times New Roman"/>
              </a:defRPr>
            </a:lvl1pPr>
            <a:lvl2pPr marL="457200" marR="0" lvl="1"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2743200" marR="0" lvl="6"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3200400" marR="0" lvl="7"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3657600" marR="0" lvl="8"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82" name="Google Shape;82;p11"/>
          <p:cNvSpPr txBox="1">
            <a:spLocks noGrp="1"/>
          </p:cNvSpPr>
          <p:nvPr>
            <p:ph type="sldNum" idx="12"/>
          </p:nvPr>
        </p:nvSpPr>
        <p:spPr>
          <a:xfrm>
            <a:off x="31454725" y="28117800"/>
            <a:ext cx="9144000" cy="2057400"/>
          </a:xfrm>
          <a:prstGeom prst="rect">
            <a:avLst/>
          </a:prstGeom>
          <a:noFill/>
          <a:ln>
            <a:noFill/>
          </a:ln>
        </p:spPr>
        <p:txBody>
          <a:bodyPr spcFirstLastPara="1" wrap="square" lIns="426700" tIns="213350" rIns="426700" bIns="213350" anchor="t" anchorCtr="0">
            <a:noAutofit/>
          </a:bodyPr>
          <a:lstStyle>
            <a:lvl1pPr marL="0" marR="0" lvl="0" indent="0" algn="r" rtl="0">
              <a:spcBef>
                <a:spcPts val="0"/>
              </a:spcBef>
              <a:spcAft>
                <a:spcPts val="0"/>
              </a:spcAft>
              <a:buNone/>
              <a:defRPr sz="6500">
                <a:solidFill>
                  <a:schemeClr val="dk1"/>
                </a:solidFill>
                <a:latin typeface="Times New Roman"/>
                <a:ea typeface="Times New Roman"/>
                <a:cs typeface="Times New Roman"/>
                <a:sym typeface="Times New Roman"/>
              </a:defRPr>
            </a:lvl1pPr>
            <a:lvl2pPr marL="0" marR="0" lvl="1" indent="0" algn="r" rtl="0">
              <a:spcBef>
                <a:spcPts val="0"/>
              </a:spcBef>
              <a:spcAft>
                <a:spcPts val="0"/>
              </a:spcAft>
              <a:buNone/>
              <a:defRPr sz="6500">
                <a:solidFill>
                  <a:schemeClr val="dk1"/>
                </a:solidFill>
                <a:latin typeface="Times New Roman"/>
                <a:ea typeface="Times New Roman"/>
                <a:cs typeface="Times New Roman"/>
                <a:sym typeface="Times New Roman"/>
              </a:defRPr>
            </a:lvl2pPr>
            <a:lvl3pPr marL="0" marR="0" lvl="2" indent="0" algn="r" rtl="0">
              <a:spcBef>
                <a:spcPts val="0"/>
              </a:spcBef>
              <a:spcAft>
                <a:spcPts val="0"/>
              </a:spcAft>
              <a:buNone/>
              <a:defRPr sz="6500">
                <a:solidFill>
                  <a:schemeClr val="dk1"/>
                </a:solidFill>
                <a:latin typeface="Times New Roman"/>
                <a:ea typeface="Times New Roman"/>
                <a:cs typeface="Times New Roman"/>
                <a:sym typeface="Times New Roman"/>
              </a:defRPr>
            </a:lvl3pPr>
            <a:lvl4pPr marL="0" marR="0" lvl="3" indent="0" algn="r" rtl="0">
              <a:spcBef>
                <a:spcPts val="0"/>
              </a:spcBef>
              <a:spcAft>
                <a:spcPts val="0"/>
              </a:spcAft>
              <a:buNone/>
              <a:defRPr sz="6500">
                <a:solidFill>
                  <a:schemeClr val="dk1"/>
                </a:solidFill>
                <a:latin typeface="Times New Roman"/>
                <a:ea typeface="Times New Roman"/>
                <a:cs typeface="Times New Roman"/>
                <a:sym typeface="Times New Roman"/>
              </a:defRPr>
            </a:lvl4pPr>
            <a:lvl5pPr marL="0" marR="0" lvl="4" indent="0" algn="r" rtl="0">
              <a:spcBef>
                <a:spcPts val="0"/>
              </a:spcBef>
              <a:spcAft>
                <a:spcPts val="0"/>
              </a:spcAft>
              <a:buNone/>
              <a:defRPr sz="6500">
                <a:solidFill>
                  <a:schemeClr val="dk1"/>
                </a:solidFill>
                <a:latin typeface="Times New Roman"/>
                <a:ea typeface="Times New Roman"/>
                <a:cs typeface="Times New Roman"/>
                <a:sym typeface="Times New Roman"/>
              </a:defRPr>
            </a:lvl5pPr>
            <a:lvl6pPr marL="0" marR="0" lvl="5" indent="0" algn="r" rtl="0">
              <a:spcBef>
                <a:spcPts val="0"/>
              </a:spcBef>
              <a:spcAft>
                <a:spcPts val="0"/>
              </a:spcAft>
              <a:buNone/>
              <a:defRPr sz="6500">
                <a:solidFill>
                  <a:schemeClr val="dk1"/>
                </a:solidFill>
                <a:latin typeface="Times New Roman"/>
                <a:ea typeface="Times New Roman"/>
                <a:cs typeface="Times New Roman"/>
                <a:sym typeface="Times New Roman"/>
              </a:defRPr>
            </a:lvl6pPr>
            <a:lvl7pPr marL="0" marR="0" lvl="6" indent="0" algn="r" rtl="0">
              <a:spcBef>
                <a:spcPts val="0"/>
              </a:spcBef>
              <a:spcAft>
                <a:spcPts val="0"/>
              </a:spcAft>
              <a:buNone/>
              <a:defRPr sz="6500">
                <a:solidFill>
                  <a:schemeClr val="dk1"/>
                </a:solidFill>
                <a:latin typeface="Times New Roman"/>
                <a:ea typeface="Times New Roman"/>
                <a:cs typeface="Times New Roman"/>
                <a:sym typeface="Times New Roman"/>
              </a:defRPr>
            </a:lvl7pPr>
            <a:lvl8pPr marL="0" marR="0" lvl="7" indent="0" algn="r" rtl="0">
              <a:spcBef>
                <a:spcPts val="0"/>
              </a:spcBef>
              <a:spcAft>
                <a:spcPts val="0"/>
              </a:spcAft>
              <a:buNone/>
              <a:defRPr sz="6500">
                <a:solidFill>
                  <a:schemeClr val="dk1"/>
                </a:solidFill>
                <a:latin typeface="Times New Roman"/>
                <a:ea typeface="Times New Roman"/>
                <a:cs typeface="Times New Roman"/>
                <a:sym typeface="Times New Roman"/>
              </a:defRPr>
            </a:lvl8pPr>
            <a:lvl9pPr marL="0" marR="0" lvl="8" indent="0" algn="r" rtl="0">
              <a:spcBef>
                <a:spcPts val="0"/>
              </a:spcBef>
              <a:spcAft>
                <a:spcPts val="0"/>
              </a:spcAft>
              <a:buNone/>
              <a:defRPr sz="6500">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83"/>
        <p:cNvGrpSpPr/>
        <p:nvPr/>
      </p:nvGrpSpPr>
      <p:grpSpPr>
        <a:xfrm>
          <a:off x="0" y="0"/>
          <a:ext cx="0" cy="0"/>
          <a:chOff x="0" y="0"/>
          <a:chExt cx="0" cy="0"/>
        </a:xfrm>
      </p:grpSpPr>
      <p:sp>
        <p:nvSpPr>
          <p:cNvPr id="84" name="Google Shape;84;p12"/>
          <p:cNvSpPr txBox="1">
            <a:spLocks noGrp="1"/>
          </p:cNvSpPr>
          <p:nvPr>
            <p:ph type="title"/>
          </p:nvPr>
        </p:nvSpPr>
        <p:spPr>
          <a:xfrm rot="5400000">
            <a:off x="23591044" y="10424319"/>
            <a:ext cx="24688800" cy="9326562"/>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1pPr>
            <a:lvl2pPr marL="0" marR="0" lvl="1"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2pPr>
            <a:lvl3pPr marL="0" marR="0" lvl="2"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3pPr>
            <a:lvl4pPr marL="0" marR="0" lvl="3"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4pPr>
            <a:lvl5pPr marL="0" marR="0" lvl="4"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5pPr>
            <a:lvl6pPr marL="457200" marR="0" lvl="5"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6pPr>
            <a:lvl7pPr marL="914400" marR="0" lvl="6"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7pPr>
            <a:lvl8pPr marL="1371600" marR="0" lvl="7"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8pPr>
            <a:lvl9pPr marL="1828800" marR="0" lvl="8"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9pPr>
          </a:lstStyle>
          <a:p>
            <a:endParaRPr/>
          </a:p>
        </p:txBody>
      </p:sp>
      <p:sp>
        <p:nvSpPr>
          <p:cNvPr id="85" name="Google Shape;85;p12"/>
          <p:cNvSpPr txBox="1">
            <a:spLocks noGrp="1"/>
          </p:cNvSpPr>
          <p:nvPr>
            <p:ph type="body" idx="1"/>
          </p:nvPr>
        </p:nvSpPr>
        <p:spPr>
          <a:xfrm rot="5400000">
            <a:off x="4861719" y="1173956"/>
            <a:ext cx="24688800" cy="27827288"/>
          </a:xfrm>
          <a:prstGeom prst="rect">
            <a:avLst/>
          </a:prstGeom>
          <a:noFill/>
          <a:ln>
            <a:noFill/>
          </a:ln>
        </p:spPr>
        <p:txBody>
          <a:bodyPr spcFirstLastPara="1" wrap="square" lIns="91425" tIns="91425" rIns="91425" bIns="91425" anchor="t" anchorCtr="0">
            <a:noAutofit/>
          </a:bodyPr>
          <a:lstStyle>
            <a:lvl1pPr marL="457200" marR="0" lvl="0" indent="-1174750" algn="l" rtl="0">
              <a:spcBef>
                <a:spcPts val="2980"/>
              </a:spcBef>
              <a:spcAft>
                <a:spcPts val="0"/>
              </a:spcAft>
              <a:buClr>
                <a:schemeClr val="dk1"/>
              </a:buClr>
              <a:buSzPts val="14900"/>
              <a:buFont typeface="Times New Roman"/>
              <a:buChar char="•"/>
              <a:defRPr sz="14900" b="0" i="0" u="none" strike="noStrike" cap="none">
                <a:solidFill>
                  <a:schemeClr val="dk1"/>
                </a:solidFill>
                <a:latin typeface="Times New Roman"/>
                <a:ea typeface="Times New Roman"/>
                <a:cs typeface="Times New Roman"/>
                <a:sym typeface="Times New Roman"/>
              </a:defRPr>
            </a:lvl1pPr>
            <a:lvl2pPr marL="914400" marR="0" lvl="1" indent="-1060450" algn="l" rtl="0">
              <a:spcBef>
                <a:spcPts val="2620"/>
              </a:spcBef>
              <a:spcAft>
                <a:spcPts val="0"/>
              </a:spcAft>
              <a:buClr>
                <a:schemeClr val="dk1"/>
              </a:buClr>
              <a:buSzPts val="13100"/>
              <a:buFont typeface="Times New Roman"/>
              <a:buChar char="–"/>
              <a:defRPr sz="13100" b="0" i="0" u="none" strike="noStrike" cap="none">
                <a:solidFill>
                  <a:schemeClr val="dk1"/>
                </a:solidFill>
                <a:latin typeface="Times New Roman"/>
                <a:ea typeface="Times New Roman"/>
                <a:cs typeface="Times New Roman"/>
                <a:sym typeface="Times New Roman"/>
              </a:defRPr>
            </a:lvl2pPr>
            <a:lvl3pPr marL="1371600" marR="0" lvl="2" indent="-939800" algn="l" rtl="0">
              <a:spcBef>
                <a:spcPts val="2240"/>
              </a:spcBef>
              <a:spcAft>
                <a:spcPts val="0"/>
              </a:spcAft>
              <a:buClr>
                <a:schemeClr val="dk1"/>
              </a:buClr>
              <a:buSzPts val="11200"/>
              <a:buFont typeface="Times New Roman"/>
              <a:buChar char="•"/>
              <a:defRPr sz="11200" b="0" i="0" u="none" strike="noStrike" cap="none">
                <a:solidFill>
                  <a:schemeClr val="dk1"/>
                </a:solidFill>
                <a:latin typeface="Times New Roman"/>
                <a:ea typeface="Times New Roman"/>
                <a:cs typeface="Times New Roman"/>
                <a:sym typeface="Times New Roman"/>
              </a:defRPr>
            </a:lvl3pPr>
            <a:lvl4pPr marL="1828800" marR="0" lvl="3" indent="-819150" algn="l" rtl="0">
              <a:spcBef>
                <a:spcPts val="1860"/>
              </a:spcBef>
              <a:spcAft>
                <a:spcPts val="0"/>
              </a:spcAft>
              <a:buClr>
                <a:schemeClr val="dk1"/>
              </a:buClr>
              <a:buSzPts val="9300"/>
              <a:buFont typeface="Times New Roman"/>
              <a:buChar char="–"/>
              <a:defRPr sz="9300" b="0" i="0" u="none" strike="noStrike" cap="none">
                <a:solidFill>
                  <a:schemeClr val="dk1"/>
                </a:solidFill>
                <a:latin typeface="Times New Roman"/>
                <a:ea typeface="Times New Roman"/>
                <a:cs typeface="Times New Roman"/>
                <a:sym typeface="Times New Roman"/>
              </a:defRPr>
            </a:lvl4pPr>
            <a:lvl5pPr marL="2286000" marR="0" lvl="4" indent="-819150" algn="l" rtl="0">
              <a:spcBef>
                <a:spcPts val="1860"/>
              </a:spcBef>
              <a:spcAft>
                <a:spcPts val="0"/>
              </a:spcAft>
              <a:buClr>
                <a:schemeClr val="dk1"/>
              </a:buClr>
              <a:buSzPts val="9300"/>
              <a:buFont typeface="Times New Roman"/>
              <a:buChar char="»"/>
              <a:defRPr sz="9300" b="0" i="0" u="none" strike="noStrike" cap="none">
                <a:solidFill>
                  <a:schemeClr val="dk1"/>
                </a:solidFill>
                <a:latin typeface="Times New Roman"/>
                <a:ea typeface="Times New Roman"/>
                <a:cs typeface="Times New Roman"/>
                <a:sym typeface="Times New Roman"/>
              </a:defRPr>
            </a:lvl5pPr>
            <a:lvl6pPr marL="2743200" marR="0" lvl="5" indent="-819150" algn="l" rtl="0">
              <a:spcBef>
                <a:spcPts val="1860"/>
              </a:spcBef>
              <a:spcAft>
                <a:spcPts val="0"/>
              </a:spcAft>
              <a:buClr>
                <a:schemeClr val="dk1"/>
              </a:buClr>
              <a:buSzPts val="9300"/>
              <a:buFont typeface="Times New Roman"/>
              <a:buChar char="»"/>
              <a:defRPr sz="9300" b="0" i="0" u="none" strike="noStrike" cap="none">
                <a:solidFill>
                  <a:schemeClr val="dk1"/>
                </a:solidFill>
                <a:latin typeface="Times New Roman"/>
                <a:ea typeface="Times New Roman"/>
                <a:cs typeface="Times New Roman"/>
                <a:sym typeface="Times New Roman"/>
              </a:defRPr>
            </a:lvl6pPr>
            <a:lvl7pPr marL="3200400" marR="0" lvl="6" indent="-819150" algn="l" rtl="0">
              <a:spcBef>
                <a:spcPts val="1860"/>
              </a:spcBef>
              <a:spcAft>
                <a:spcPts val="0"/>
              </a:spcAft>
              <a:buClr>
                <a:schemeClr val="dk1"/>
              </a:buClr>
              <a:buSzPts val="9300"/>
              <a:buFont typeface="Times New Roman"/>
              <a:buChar char="»"/>
              <a:defRPr sz="9300" b="0" i="0" u="none" strike="noStrike" cap="none">
                <a:solidFill>
                  <a:schemeClr val="dk1"/>
                </a:solidFill>
                <a:latin typeface="Times New Roman"/>
                <a:ea typeface="Times New Roman"/>
                <a:cs typeface="Times New Roman"/>
                <a:sym typeface="Times New Roman"/>
              </a:defRPr>
            </a:lvl7pPr>
            <a:lvl8pPr marL="3657600" marR="0" lvl="7" indent="-819150" algn="l" rtl="0">
              <a:spcBef>
                <a:spcPts val="1860"/>
              </a:spcBef>
              <a:spcAft>
                <a:spcPts val="0"/>
              </a:spcAft>
              <a:buClr>
                <a:schemeClr val="dk1"/>
              </a:buClr>
              <a:buSzPts val="9300"/>
              <a:buFont typeface="Times New Roman"/>
              <a:buChar char="»"/>
              <a:defRPr sz="9300" b="0" i="0" u="none" strike="noStrike" cap="none">
                <a:solidFill>
                  <a:schemeClr val="dk1"/>
                </a:solidFill>
                <a:latin typeface="Times New Roman"/>
                <a:ea typeface="Times New Roman"/>
                <a:cs typeface="Times New Roman"/>
                <a:sym typeface="Times New Roman"/>
              </a:defRPr>
            </a:lvl8pPr>
            <a:lvl9pPr marL="4114800" marR="0" lvl="8" indent="-819150" algn="l" rtl="0">
              <a:spcBef>
                <a:spcPts val="1860"/>
              </a:spcBef>
              <a:spcAft>
                <a:spcPts val="0"/>
              </a:spcAft>
              <a:buClr>
                <a:schemeClr val="dk1"/>
              </a:buClr>
              <a:buSzPts val="9300"/>
              <a:buFont typeface="Times New Roman"/>
              <a:buChar char="»"/>
              <a:defRPr sz="9300" b="0" i="0" u="none" strike="noStrike" cap="none">
                <a:solidFill>
                  <a:schemeClr val="dk1"/>
                </a:solidFill>
                <a:latin typeface="Times New Roman"/>
                <a:ea typeface="Times New Roman"/>
                <a:cs typeface="Times New Roman"/>
                <a:sym typeface="Times New Roman"/>
              </a:defRPr>
            </a:lvl9pPr>
          </a:lstStyle>
          <a:p>
            <a:endParaRPr/>
          </a:p>
        </p:txBody>
      </p:sp>
      <p:sp>
        <p:nvSpPr>
          <p:cNvPr id="86" name="Google Shape;86;p12"/>
          <p:cNvSpPr txBox="1">
            <a:spLocks noGrp="1"/>
          </p:cNvSpPr>
          <p:nvPr>
            <p:ph type="dt" idx="10"/>
          </p:nvPr>
        </p:nvSpPr>
        <p:spPr>
          <a:xfrm>
            <a:off x="3292475" y="28117800"/>
            <a:ext cx="9144000" cy="2057400"/>
          </a:xfrm>
          <a:prstGeom prst="rect">
            <a:avLst/>
          </a:prstGeom>
          <a:noFill/>
          <a:ln>
            <a:noFill/>
          </a:ln>
        </p:spPr>
        <p:txBody>
          <a:bodyPr spcFirstLastPara="1" wrap="square" lIns="91425" tIns="91425" rIns="91425" bIns="91425" anchor="t" anchorCtr="0">
            <a:noAutofit/>
          </a:bodyPr>
          <a:lstStyle>
            <a:lvl1pPr marL="0" marR="0" lvl="0" indent="0" algn="l" rtl="0">
              <a:spcBef>
                <a:spcPts val="0"/>
              </a:spcBef>
              <a:spcAft>
                <a:spcPts val="0"/>
              </a:spcAft>
              <a:buSzPts val="1400"/>
              <a:buNone/>
              <a:defRPr sz="6500">
                <a:solidFill>
                  <a:schemeClr val="dk1"/>
                </a:solidFill>
                <a:latin typeface="Times New Roman"/>
                <a:ea typeface="Times New Roman"/>
                <a:cs typeface="Times New Roman"/>
                <a:sym typeface="Times New Roman"/>
              </a:defRPr>
            </a:lvl1pPr>
            <a:lvl2pPr marL="457200" marR="0" lvl="1"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2743200" marR="0" lvl="6"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3200400" marR="0" lvl="7"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3657600" marR="0" lvl="8"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87" name="Google Shape;87;p12"/>
          <p:cNvSpPr txBox="1">
            <a:spLocks noGrp="1"/>
          </p:cNvSpPr>
          <p:nvPr>
            <p:ph type="ftr" idx="11"/>
          </p:nvPr>
        </p:nvSpPr>
        <p:spPr>
          <a:xfrm>
            <a:off x="14995525" y="28117800"/>
            <a:ext cx="13900150" cy="2057400"/>
          </a:xfrm>
          <a:prstGeom prst="rect">
            <a:avLst/>
          </a:prstGeom>
          <a:noFill/>
          <a:ln>
            <a:noFill/>
          </a:ln>
        </p:spPr>
        <p:txBody>
          <a:bodyPr spcFirstLastPara="1" wrap="square" lIns="91425" tIns="91425" rIns="91425" bIns="91425" anchor="t" anchorCtr="0">
            <a:noAutofit/>
          </a:bodyPr>
          <a:lstStyle>
            <a:lvl1pPr marL="0" marR="0" lvl="0" indent="0" algn="ctr" rtl="0">
              <a:spcBef>
                <a:spcPts val="0"/>
              </a:spcBef>
              <a:spcAft>
                <a:spcPts val="0"/>
              </a:spcAft>
              <a:buSzPts val="1400"/>
              <a:buNone/>
              <a:defRPr sz="6500">
                <a:solidFill>
                  <a:schemeClr val="dk1"/>
                </a:solidFill>
                <a:latin typeface="Times New Roman"/>
                <a:ea typeface="Times New Roman"/>
                <a:cs typeface="Times New Roman"/>
                <a:sym typeface="Times New Roman"/>
              </a:defRPr>
            </a:lvl1pPr>
            <a:lvl2pPr marL="457200" marR="0" lvl="1"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2743200" marR="0" lvl="6"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3200400" marR="0" lvl="7"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3657600" marR="0" lvl="8"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88" name="Google Shape;88;p12"/>
          <p:cNvSpPr txBox="1">
            <a:spLocks noGrp="1"/>
          </p:cNvSpPr>
          <p:nvPr>
            <p:ph type="sldNum" idx="12"/>
          </p:nvPr>
        </p:nvSpPr>
        <p:spPr>
          <a:xfrm>
            <a:off x="31454725" y="28117800"/>
            <a:ext cx="9144000" cy="2057400"/>
          </a:xfrm>
          <a:prstGeom prst="rect">
            <a:avLst/>
          </a:prstGeom>
          <a:noFill/>
          <a:ln>
            <a:noFill/>
          </a:ln>
        </p:spPr>
        <p:txBody>
          <a:bodyPr spcFirstLastPara="1" wrap="square" lIns="426700" tIns="213350" rIns="426700" bIns="213350" anchor="t" anchorCtr="0">
            <a:noAutofit/>
          </a:bodyPr>
          <a:lstStyle>
            <a:lvl1pPr marL="0" marR="0" lvl="0" indent="0" algn="r" rtl="0">
              <a:spcBef>
                <a:spcPts val="0"/>
              </a:spcBef>
              <a:spcAft>
                <a:spcPts val="0"/>
              </a:spcAft>
              <a:buNone/>
              <a:defRPr sz="6500">
                <a:solidFill>
                  <a:schemeClr val="dk1"/>
                </a:solidFill>
                <a:latin typeface="Times New Roman"/>
                <a:ea typeface="Times New Roman"/>
                <a:cs typeface="Times New Roman"/>
                <a:sym typeface="Times New Roman"/>
              </a:defRPr>
            </a:lvl1pPr>
            <a:lvl2pPr marL="0" marR="0" lvl="1" indent="0" algn="r" rtl="0">
              <a:spcBef>
                <a:spcPts val="0"/>
              </a:spcBef>
              <a:spcAft>
                <a:spcPts val="0"/>
              </a:spcAft>
              <a:buNone/>
              <a:defRPr sz="6500">
                <a:solidFill>
                  <a:schemeClr val="dk1"/>
                </a:solidFill>
                <a:latin typeface="Times New Roman"/>
                <a:ea typeface="Times New Roman"/>
                <a:cs typeface="Times New Roman"/>
                <a:sym typeface="Times New Roman"/>
              </a:defRPr>
            </a:lvl2pPr>
            <a:lvl3pPr marL="0" marR="0" lvl="2" indent="0" algn="r" rtl="0">
              <a:spcBef>
                <a:spcPts val="0"/>
              </a:spcBef>
              <a:spcAft>
                <a:spcPts val="0"/>
              </a:spcAft>
              <a:buNone/>
              <a:defRPr sz="6500">
                <a:solidFill>
                  <a:schemeClr val="dk1"/>
                </a:solidFill>
                <a:latin typeface="Times New Roman"/>
                <a:ea typeface="Times New Roman"/>
                <a:cs typeface="Times New Roman"/>
                <a:sym typeface="Times New Roman"/>
              </a:defRPr>
            </a:lvl3pPr>
            <a:lvl4pPr marL="0" marR="0" lvl="3" indent="0" algn="r" rtl="0">
              <a:spcBef>
                <a:spcPts val="0"/>
              </a:spcBef>
              <a:spcAft>
                <a:spcPts val="0"/>
              </a:spcAft>
              <a:buNone/>
              <a:defRPr sz="6500">
                <a:solidFill>
                  <a:schemeClr val="dk1"/>
                </a:solidFill>
                <a:latin typeface="Times New Roman"/>
                <a:ea typeface="Times New Roman"/>
                <a:cs typeface="Times New Roman"/>
                <a:sym typeface="Times New Roman"/>
              </a:defRPr>
            </a:lvl4pPr>
            <a:lvl5pPr marL="0" marR="0" lvl="4" indent="0" algn="r" rtl="0">
              <a:spcBef>
                <a:spcPts val="0"/>
              </a:spcBef>
              <a:spcAft>
                <a:spcPts val="0"/>
              </a:spcAft>
              <a:buNone/>
              <a:defRPr sz="6500">
                <a:solidFill>
                  <a:schemeClr val="dk1"/>
                </a:solidFill>
                <a:latin typeface="Times New Roman"/>
                <a:ea typeface="Times New Roman"/>
                <a:cs typeface="Times New Roman"/>
                <a:sym typeface="Times New Roman"/>
              </a:defRPr>
            </a:lvl5pPr>
            <a:lvl6pPr marL="0" marR="0" lvl="5" indent="0" algn="r" rtl="0">
              <a:spcBef>
                <a:spcPts val="0"/>
              </a:spcBef>
              <a:spcAft>
                <a:spcPts val="0"/>
              </a:spcAft>
              <a:buNone/>
              <a:defRPr sz="6500">
                <a:solidFill>
                  <a:schemeClr val="dk1"/>
                </a:solidFill>
                <a:latin typeface="Times New Roman"/>
                <a:ea typeface="Times New Roman"/>
                <a:cs typeface="Times New Roman"/>
                <a:sym typeface="Times New Roman"/>
              </a:defRPr>
            </a:lvl6pPr>
            <a:lvl7pPr marL="0" marR="0" lvl="6" indent="0" algn="r" rtl="0">
              <a:spcBef>
                <a:spcPts val="0"/>
              </a:spcBef>
              <a:spcAft>
                <a:spcPts val="0"/>
              </a:spcAft>
              <a:buNone/>
              <a:defRPr sz="6500">
                <a:solidFill>
                  <a:schemeClr val="dk1"/>
                </a:solidFill>
                <a:latin typeface="Times New Roman"/>
                <a:ea typeface="Times New Roman"/>
                <a:cs typeface="Times New Roman"/>
                <a:sym typeface="Times New Roman"/>
              </a:defRPr>
            </a:lvl7pPr>
            <a:lvl8pPr marL="0" marR="0" lvl="7" indent="0" algn="r" rtl="0">
              <a:spcBef>
                <a:spcPts val="0"/>
              </a:spcBef>
              <a:spcAft>
                <a:spcPts val="0"/>
              </a:spcAft>
              <a:buNone/>
              <a:defRPr sz="6500">
                <a:solidFill>
                  <a:schemeClr val="dk1"/>
                </a:solidFill>
                <a:latin typeface="Times New Roman"/>
                <a:ea typeface="Times New Roman"/>
                <a:cs typeface="Times New Roman"/>
                <a:sym typeface="Times New Roman"/>
              </a:defRPr>
            </a:lvl8pPr>
            <a:lvl9pPr marL="0" marR="0" lvl="8" indent="0" algn="r" rtl="0">
              <a:spcBef>
                <a:spcPts val="0"/>
              </a:spcBef>
              <a:spcAft>
                <a:spcPts val="0"/>
              </a:spcAft>
              <a:buNone/>
              <a:defRPr sz="6500">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00"/>
        <p:cNvGrpSpPr/>
        <p:nvPr/>
      </p:nvGrpSpPr>
      <p:grpSpPr>
        <a:xfrm>
          <a:off x="0" y="0"/>
          <a:ext cx="0" cy="0"/>
          <a:chOff x="0" y="0"/>
          <a:chExt cx="0" cy="0"/>
        </a:xfrm>
      </p:grpSpPr>
      <p:sp>
        <p:nvSpPr>
          <p:cNvPr id="101" name="Google Shape;101;p14"/>
          <p:cNvSpPr txBox="1">
            <a:spLocks noGrp="1"/>
          </p:cNvSpPr>
          <p:nvPr>
            <p:ph type="dt" idx="10"/>
          </p:nvPr>
        </p:nvSpPr>
        <p:spPr>
          <a:xfrm>
            <a:off x="3292475" y="28117800"/>
            <a:ext cx="9144000" cy="2057400"/>
          </a:xfrm>
          <a:prstGeom prst="rect">
            <a:avLst/>
          </a:prstGeom>
          <a:noFill/>
          <a:ln>
            <a:noFill/>
          </a:ln>
        </p:spPr>
        <p:txBody>
          <a:bodyPr spcFirstLastPara="1" wrap="square" lIns="91425" tIns="91425" rIns="91425" bIns="91425" anchor="t" anchorCtr="0">
            <a:noAutofit/>
          </a:bodyPr>
          <a:lstStyle>
            <a:lvl1pPr marL="0" marR="0" lvl="0" indent="0" algn="l" rtl="0">
              <a:spcBef>
                <a:spcPts val="0"/>
              </a:spcBef>
              <a:spcAft>
                <a:spcPts val="0"/>
              </a:spcAft>
              <a:buSzPts val="1400"/>
              <a:buNone/>
              <a:defRPr sz="6500">
                <a:solidFill>
                  <a:schemeClr val="dk1"/>
                </a:solidFill>
                <a:latin typeface="Times New Roman"/>
                <a:ea typeface="Times New Roman"/>
                <a:cs typeface="Times New Roman"/>
                <a:sym typeface="Times New Roman"/>
              </a:defRPr>
            </a:lvl1pPr>
            <a:lvl2pPr marL="457200" marR="0" lvl="1"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2743200" marR="0" lvl="6"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3200400" marR="0" lvl="7"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3657600" marR="0" lvl="8"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102" name="Google Shape;102;p14"/>
          <p:cNvSpPr txBox="1">
            <a:spLocks noGrp="1"/>
          </p:cNvSpPr>
          <p:nvPr>
            <p:ph type="ftr" idx="11"/>
          </p:nvPr>
        </p:nvSpPr>
        <p:spPr>
          <a:xfrm>
            <a:off x="14995525" y="28117800"/>
            <a:ext cx="13900200" cy="2057400"/>
          </a:xfrm>
          <a:prstGeom prst="rect">
            <a:avLst/>
          </a:prstGeom>
          <a:noFill/>
          <a:ln>
            <a:noFill/>
          </a:ln>
        </p:spPr>
        <p:txBody>
          <a:bodyPr spcFirstLastPara="1" wrap="square" lIns="91425" tIns="91425" rIns="91425" bIns="91425" anchor="t" anchorCtr="0">
            <a:noAutofit/>
          </a:bodyPr>
          <a:lstStyle>
            <a:lvl1pPr marL="0" marR="0" lvl="0" indent="0" algn="ctr" rtl="0">
              <a:spcBef>
                <a:spcPts val="0"/>
              </a:spcBef>
              <a:spcAft>
                <a:spcPts val="0"/>
              </a:spcAft>
              <a:buSzPts val="1400"/>
              <a:buNone/>
              <a:defRPr sz="6500">
                <a:solidFill>
                  <a:schemeClr val="dk1"/>
                </a:solidFill>
                <a:latin typeface="Times New Roman"/>
                <a:ea typeface="Times New Roman"/>
                <a:cs typeface="Times New Roman"/>
                <a:sym typeface="Times New Roman"/>
              </a:defRPr>
            </a:lvl1pPr>
            <a:lvl2pPr marL="457200" marR="0" lvl="1"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2743200" marR="0" lvl="6"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3200400" marR="0" lvl="7"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3657600" marR="0" lvl="8"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103" name="Google Shape;103;p14"/>
          <p:cNvSpPr txBox="1">
            <a:spLocks noGrp="1"/>
          </p:cNvSpPr>
          <p:nvPr>
            <p:ph type="sldNum" idx="12"/>
          </p:nvPr>
        </p:nvSpPr>
        <p:spPr>
          <a:xfrm>
            <a:off x="31454725" y="28117800"/>
            <a:ext cx="9144000" cy="2057400"/>
          </a:xfrm>
          <a:prstGeom prst="rect">
            <a:avLst/>
          </a:prstGeom>
          <a:noFill/>
          <a:ln>
            <a:noFill/>
          </a:ln>
        </p:spPr>
        <p:txBody>
          <a:bodyPr spcFirstLastPara="1" wrap="square" lIns="426700" tIns="213350" rIns="426700" bIns="213350" anchor="t" anchorCtr="0">
            <a:noAutofit/>
          </a:bodyPr>
          <a:lstStyle>
            <a:lvl1pPr marL="0" marR="0" lvl="0" indent="0" algn="r" rtl="0">
              <a:spcBef>
                <a:spcPts val="0"/>
              </a:spcBef>
              <a:spcAft>
                <a:spcPts val="0"/>
              </a:spcAft>
              <a:buNone/>
              <a:defRPr sz="6500">
                <a:solidFill>
                  <a:schemeClr val="dk1"/>
                </a:solidFill>
                <a:latin typeface="Times New Roman"/>
                <a:ea typeface="Times New Roman"/>
                <a:cs typeface="Times New Roman"/>
                <a:sym typeface="Times New Roman"/>
              </a:defRPr>
            </a:lvl1pPr>
            <a:lvl2pPr marL="0" marR="0" lvl="1" indent="0" algn="r" rtl="0">
              <a:spcBef>
                <a:spcPts val="0"/>
              </a:spcBef>
              <a:spcAft>
                <a:spcPts val="0"/>
              </a:spcAft>
              <a:buNone/>
              <a:defRPr sz="6500">
                <a:solidFill>
                  <a:schemeClr val="dk1"/>
                </a:solidFill>
                <a:latin typeface="Times New Roman"/>
                <a:ea typeface="Times New Roman"/>
                <a:cs typeface="Times New Roman"/>
                <a:sym typeface="Times New Roman"/>
              </a:defRPr>
            </a:lvl2pPr>
            <a:lvl3pPr marL="0" marR="0" lvl="2" indent="0" algn="r" rtl="0">
              <a:spcBef>
                <a:spcPts val="0"/>
              </a:spcBef>
              <a:spcAft>
                <a:spcPts val="0"/>
              </a:spcAft>
              <a:buNone/>
              <a:defRPr sz="6500">
                <a:solidFill>
                  <a:schemeClr val="dk1"/>
                </a:solidFill>
                <a:latin typeface="Times New Roman"/>
                <a:ea typeface="Times New Roman"/>
                <a:cs typeface="Times New Roman"/>
                <a:sym typeface="Times New Roman"/>
              </a:defRPr>
            </a:lvl3pPr>
            <a:lvl4pPr marL="0" marR="0" lvl="3" indent="0" algn="r" rtl="0">
              <a:spcBef>
                <a:spcPts val="0"/>
              </a:spcBef>
              <a:spcAft>
                <a:spcPts val="0"/>
              </a:spcAft>
              <a:buNone/>
              <a:defRPr sz="6500">
                <a:solidFill>
                  <a:schemeClr val="dk1"/>
                </a:solidFill>
                <a:latin typeface="Times New Roman"/>
                <a:ea typeface="Times New Roman"/>
                <a:cs typeface="Times New Roman"/>
                <a:sym typeface="Times New Roman"/>
              </a:defRPr>
            </a:lvl4pPr>
            <a:lvl5pPr marL="0" marR="0" lvl="4" indent="0" algn="r" rtl="0">
              <a:spcBef>
                <a:spcPts val="0"/>
              </a:spcBef>
              <a:spcAft>
                <a:spcPts val="0"/>
              </a:spcAft>
              <a:buNone/>
              <a:defRPr sz="6500">
                <a:solidFill>
                  <a:schemeClr val="dk1"/>
                </a:solidFill>
                <a:latin typeface="Times New Roman"/>
                <a:ea typeface="Times New Roman"/>
                <a:cs typeface="Times New Roman"/>
                <a:sym typeface="Times New Roman"/>
              </a:defRPr>
            </a:lvl5pPr>
            <a:lvl6pPr marL="0" marR="0" lvl="5" indent="0" algn="r" rtl="0">
              <a:spcBef>
                <a:spcPts val="0"/>
              </a:spcBef>
              <a:spcAft>
                <a:spcPts val="0"/>
              </a:spcAft>
              <a:buNone/>
              <a:defRPr sz="6500">
                <a:solidFill>
                  <a:schemeClr val="dk1"/>
                </a:solidFill>
                <a:latin typeface="Times New Roman"/>
                <a:ea typeface="Times New Roman"/>
                <a:cs typeface="Times New Roman"/>
                <a:sym typeface="Times New Roman"/>
              </a:defRPr>
            </a:lvl6pPr>
            <a:lvl7pPr marL="0" marR="0" lvl="6" indent="0" algn="r" rtl="0">
              <a:spcBef>
                <a:spcPts val="0"/>
              </a:spcBef>
              <a:spcAft>
                <a:spcPts val="0"/>
              </a:spcAft>
              <a:buNone/>
              <a:defRPr sz="6500">
                <a:solidFill>
                  <a:schemeClr val="dk1"/>
                </a:solidFill>
                <a:latin typeface="Times New Roman"/>
                <a:ea typeface="Times New Roman"/>
                <a:cs typeface="Times New Roman"/>
                <a:sym typeface="Times New Roman"/>
              </a:defRPr>
            </a:lvl7pPr>
            <a:lvl8pPr marL="0" marR="0" lvl="7" indent="0" algn="r" rtl="0">
              <a:spcBef>
                <a:spcPts val="0"/>
              </a:spcBef>
              <a:spcAft>
                <a:spcPts val="0"/>
              </a:spcAft>
              <a:buNone/>
              <a:defRPr sz="6500">
                <a:solidFill>
                  <a:schemeClr val="dk1"/>
                </a:solidFill>
                <a:latin typeface="Times New Roman"/>
                <a:ea typeface="Times New Roman"/>
                <a:cs typeface="Times New Roman"/>
                <a:sym typeface="Times New Roman"/>
              </a:defRPr>
            </a:lvl8pPr>
            <a:lvl9pPr marL="0" marR="0" lvl="8" indent="0" algn="r" rtl="0">
              <a:spcBef>
                <a:spcPts val="0"/>
              </a:spcBef>
              <a:spcAft>
                <a:spcPts val="0"/>
              </a:spcAft>
              <a:buNone/>
              <a:defRPr sz="6500">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04"/>
        <p:cNvGrpSpPr/>
        <p:nvPr/>
      </p:nvGrpSpPr>
      <p:grpSpPr>
        <a:xfrm>
          <a:off x="0" y="0"/>
          <a:ext cx="0" cy="0"/>
          <a:chOff x="0" y="0"/>
          <a:chExt cx="0" cy="0"/>
        </a:xfrm>
      </p:grpSpPr>
      <p:sp>
        <p:nvSpPr>
          <p:cNvPr id="105" name="Google Shape;105;p15"/>
          <p:cNvSpPr txBox="1">
            <a:spLocks noGrp="1"/>
          </p:cNvSpPr>
          <p:nvPr>
            <p:ph type="ctrTitle"/>
          </p:nvPr>
        </p:nvSpPr>
        <p:spPr>
          <a:xfrm>
            <a:off x="3292475" y="9586913"/>
            <a:ext cx="37306200" cy="661500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1pPr>
            <a:lvl2pPr marL="0" marR="0" lvl="1"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2pPr>
            <a:lvl3pPr marL="0" marR="0" lvl="2"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3pPr>
            <a:lvl4pPr marL="0" marR="0" lvl="3"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4pPr>
            <a:lvl5pPr marL="0" marR="0" lvl="4"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5pPr>
            <a:lvl6pPr marL="457200" marR="0" lvl="5"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6pPr>
            <a:lvl7pPr marL="914400" marR="0" lvl="6"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7pPr>
            <a:lvl8pPr marL="1371600" marR="0" lvl="7"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8pPr>
            <a:lvl9pPr marL="1828800" marR="0" lvl="8"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9pPr>
          </a:lstStyle>
          <a:p>
            <a:endParaRPr/>
          </a:p>
        </p:txBody>
      </p:sp>
      <p:sp>
        <p:nvSpPr>
          <p:cNvPr id="106" name="Google Shape;106;p15"/>
          <p:cNvSpPr txBox="1">
            <a:spLocks noGrp="1"/>
          </p:cNvSpPr>
          <p:nvPr>
            <p:ph type="subTitle" idx="1"/>
          </p:nvPr>
        </p:nvSpPr>
        <p:spPr>
          <a:xfrm>
            <a:off x="6583363" y="17487900"/>
            <a:ext cx="30724500" cy="7886700"/>
          </a:xfrm>
          <a:prstGeom prst="rect">
            <a:avLst/>
          </a:prstGeom>
          <a:noFill/>
          <a:ln>
            <a:noFill/>
          </a:ln>
        </p:spPr>
        <p:txBody>
          <a:bodyPr spcFirstLastPara="1" wrap="square" lIns="91425" tIns="91425" rIns="91425" bIns="91425" anchor="t" anchorCtr="0">
            <a:noAutofit/>
          </a:bodyPr>
          <a:lstStyle>
            <a:lvl1pPr marL="0" marR="0" lvl="0" indent="0" algn="ctr" rtl="0">
              <a:spcBef>
                <a:spcPts val="2980"/>
              </a:spcBef>
              <a:spcAft>
                <a:spcPts val="0"/>
              </a:spcAft>
              <a:buClr>
                <a:schemeClr val="dk1"/>
              </a:buClr>
              <a:buSzPts val="14900"/>
              <a:buFont typeface="Times New Roman"/>
              <a:buNone/>
              <a:defRPr sz="14900" b="0" i="0" u="none" strike="noStrike" cap="none">
                <a:solidFill>
                  <a:schemeClr val="dk1"/>
                </a:solidFill>
                <a:latin typeface="Times New Roman"/>
                <a:ea typeface="Times New Roman"/>
                <a:cs typeface="Times New Roman"/>
                <a:sym typeface="Times New Roman"/>
              </a:defRPr>
            </a:lvl1pPr>
            <a:lvl2pPr marL="457200" marR="0" lvl="1" indent="0" algn="ctr" rtl="0">
              <a:spcBef>
                <a:spcPts val="2620"/>
              </a:spcBef>
              <a:spcAft>
                <a:spcPts val="0"/>
              </a:spcAft>
              <a:buClr>
                <a:schemeClr val="dk1"/>
              </a:buClr>
              <a:buSzPts val="13100"/>
              <a:buFont typeface="Times New Roman"/>
              <a:buNone/>
              <a:defRPr sz="13100" b="0" i="0" u="none" strike="noStrike" cap="none">
                <a:solidFill>
                  <a:schemeClr val="dk1"/>
                </a:solidFill>
                <a:latin typeface="Times New Roman"/>
                <a:ea typeface="Times New Roman"/>
                <a:cs typeface="Times New Roman"/>
                <a:sym typeface="Times New Roman"/>
              </a:defRPr>
            </a:lvl2pPr>
            <a:lvl3pPr marL="914400" marR="0" lvl="2" indent="0" algn="ctr" rtl="0">
              <a:spcBef>
                <a:spcPts val="2240"/>
              </a:spcBef>
              <a:spcAft>
                <a:spcPts val="0"/>
              </a:spcAft>
              <a:buClr>
                <a:schemeClr val="dk1"/>
              </a:buClr>
              <a:buSzPts val="11200"/>
              <a:buFont typeface="Times New Roman"/>
              <a:buNone/>
              <a:defRPr sz="11200" b="0" i="0" u="none" strike="noStrike" cap="none">
                <a:solidFill>
                  <a:schemeClr val="dk1"/>
                </a:solidFill>
                <a:latin typeface="Times New Roman"/>
                <a:ea typeface="Times New Roman"/>
                <a:cs typeface="Times New Roman"/>
                <a:sym typeface="Times New Roman"/>
              </a:defRPr>
            </a:lvl3pPr>
            <a:lvl4pPr marL="1371600" marR="0" lvl="3" indent="0" algn="ctr" rtl="0">
              <a:spcBef>
                <a:spcPts val="1860"/>
              </a:spcBef>
              <a:spcAft>
                <a:spcPts val="0"/>
              </a:spcAft>
              <a:buClr>
                <a:schemeClr val="dk1"/>
              </a:buClr>
              <a:buSzPts val="9300"/>
              <a:buFont typeface="Times New Roman"/>
              <a:buNone/>
              <a:defRPr sz="9300" b="0" i="0" u="none" strike="noStrike" cap="none">
                <a:solidFill>
                  <a:schemeClr val="dk1"/>
                </a:solidFill>
                <a:latin typeface="Times New Roman"/>
                <a:ea typeface="Times New Roman"/>
                <a:cs typeface="Times New Roman"/>
                <a:sym typeface="Times New Roman"/>
              </a:defRPr>
            </a:lvl4pPr>
            <a:lvl5pPr marL="1828800" marR="0" lvl="4" indent="0" algn="ctr" rtl="0">
              <a:spcBef>
                <a:spcPts val="1860"/>
              </a:spcBef>
              <a:spcAft>
                <a:spcPts val="0"/>
              </a:spcAft>
              <a:buClr>
                <a:schemeClr val="dk1"/>
              </a:buClr>
              <a:buSzPts val="9300"/>
              <a:buFont typeface="Times New Roman"/>
              <a:buNone/>
              <a:defRPr sz="9300" b="0" i="0" u="none" strike="noStrike" cap="none">
                <a:solidFill>
                  <a:schemeClr val="dk1"/>
                </a:solidFill>
                <a:latin typeface="Times New Roman"/>
                <a:ea typeface="Times New Roman"/>
                <a:cs typeface="Times New Roman"/>
                <a:sym typeface="Times New Roman"/>
              </a:defRPr>
            </a:lvl5pPr>
            <a:lvl6pPr marL="2286000" marR="0" lvl="5" indent="0" algn="ctr" rtl="0">
              <a:spcBef>
                <a:spcPts val="1860"/>
              </a:spcBef>
              <a:spcAft>
                <a:spcPts val="0"/>
              </a:spcAft>
              <a:buClr>
                <a:schemeClr val="dk1"/>
              </a:buClr>
              <a:buSzPts val="9300"/>
              <a:buFont typeface="Times New Roman"/>
              <a:buNone/>
              <a:defRPr sz="9300" b="0" i="0" u="none" strike="noStrike" cap="none">
                <a:solidFill>
                  <a:schemeClr val="dk1"/>
                </a:solidFill>
                <a:latin typeface="Times New Roman"/>
                <a:ea typeface="Times New Roman"/>
                <a:cs typeface="Times New Roman"/>
                <a:sym typeface="Times New Roman"/>
              </a:defRPr>
            </a:lvl6pPr>
            <a:lvl7pPr marL="2743200" marR="0" lvl="6" indent="0" algn="ctr" rtl="0">
              <a:spcBef>
                <a:spcPts val="1860"/>
              </a:spcBef>
              <a:spcAft>
                <a:spcPts val="0"/>
              </a:spcAft>
              <a:buClr>
                <a:schemeClr val="dk1"/>
              </a:buClr>
              <a:buSzPts val="9300"/>
              <a:buFont typeface="Times New Roman"/>
              <a:buNone/>
              <a:defRPr sz="9300" b="0" i="0" u="none" strike="noStrike" cap="none">
                <a:solidFill>
                  <a:schemeClr val="dk1"/>
                </a:solidFill>
                <a:latin typeface="Times New Roman"/>
                <a:ea typeface="Times New Roman"/>
                <a:cs typeface="Times New Roman"/>
                <a:sym typeface="Times New Roman"/>
              </a:defRPr>
            </a:lvl7pPr>
            <a:lvl8pPr marL="3200400" marR="0" lvl="7" indent="0" algn="ctr" rtl="0">
              <a:spcBef>
                <a:spcPts val="1860"/>
              </a:spcBef>
              <a:spcAft>
                <a:spcPts val="0"/>
              </a:spcAft>
              <a:buClr>
                <a:schemeClr val="dk1"/>
              </a:buClr>
              <a:buSzPts val="9300"/>
              <a:buFont typeface="Times New Roman"/>
              <a:buNone/>
              <a:defRPr sz="9300" b="0" i="0" u="none" strike="noStrike" cap="none">
                <a:solidFill>
                  <a:schemeClr val="dk1"/>
                </a:solidFill>
                <a:latin typeface="Times New Roman"/>
                <a:ea typeface="Times New Roman"/>
                <a:cs typeface="Times New Roman"/>
                <a:sym typeface="Times New Roman"/>
              </a:defRPr>
            </a:lvl8pPr>
            <a:lvl9pPr marL="3657600" marR="0" lvl="8" indent="0" algn="ctr" rtl="0">
              <a:spcBef>
                <a:spcPts val="1860"/>
              </a:spcBef>
              <a:spcAft>
                <a:spcPts val="0"/>
              </a:spcAft>
              <a:buClr>
                <a:schemeClr val="dk1"/>
              </a:buClr>
              <a:buSzPts val="9300"/>
              <a:buFont typeface="Times New Roman"/>
              <a:buNone/>
              <a:defRPr sz="9300" b="0" i="0" u="none" strike="noStrike" cap="none">
                <a:solidFill>
                  <a:schemeClr val="dk1"/>
                </a:solidFill>
                <a:latin typeface="Times New Roman"/>
                <a:ea typeface="Times New Roman"/>
                <a:cs typeface="Times New Roman"/>
                <a:sym typeface="Times New Roman"/>
              </a:defRPr>
            </a:lvl9pPr>
          </a:lstStyle>
          <a:p>
            <a:endParaRPr/>
          </a:p>
        </p:txBody>
      </p:sp>
      <p:sp>
        <p:nvSpPr>
          <p:cNvPr id="107" name="Google Shape;107;p15"/>
          <p:cNvSpPr txBox="1">
            <a:spLocks noGrp="1"/>
          </p:cNvSpPr>
          <p:nvPr>
            <p:ph type="dt" idx="10"/>
          </p:nvPr>
        </p:nvSpPr>
        <p:spPr>
          <a:xfrm>
            <a:off x="3292475" y="28117800"/>
            <a:ext cx="9144000" cy="2057400"/>
          </a:xfrm>
          <a:prstGeom prst="rect">
            <a:avLst/>
          </a:prstGeom>
          <a:noFill/>
          <a:ln>
            <a:noFill/>
          </a:ln>
        </p:spPr>
        <p:txBody>
          <a:bodyPr spcFirstLastPara="1" wrap="square" lIns="91425" tIns="91425" rIns="91425" bIns="91425" anchor="t" anchorCtr="0">
            <a:noAutofit/>
          </a:bodyPr>
          <a:lstStyle>
            <a:lvl1pPr marL="0" marR="0" lvl="0" indent="0" algn="l" rtl="0">
              <a:spcBef>
                <a:spcPts val="0"/>
              </a:spcBef>
              <a:spcAft>
                <a:spcPts val="0"/>
              </a:spcAft>
              <a:buSzPts val="1400"/>
              <a:buNone/>
              <a:defRPr sz="6500">
                <a:solidFill>
                  <a:schemeClr val="dk1"/>
                </a:solidFill>
                <a:latin typeface="Times New Roman"/>
                <a:ea typeface="Times New Roman"/>
                <a:cs typeface="Times New Roman"/>
                <a:sym typeface="Times New Roman"/>
              </a:defRPr>
            </a:lvl1pPr>
            <a:lvl2pPr marL="457200" marR="0" lvl="1"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2743200" marR="0" lvl="6"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3200400" marR="0" lvl="7"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3657600" marR="0" lvl="8"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108" name="Google Shape;108;p15"/>
          <p:cNvSpPr txBox="1">
            <a:spLocks noGrp="1"/>
          </p:cNvSpPr>
          <p:nvPr>
            <p:ph type="ftr" idx="11"/>
          </p:nvPr>
        </p:nvSpPr>
        <p:spPr>
          <a:xfrm>
            <a:off x="14995525" y="28117800"/>
            <a:ext cx="13900200" cy="2057400"/>
          </a:xfrm>
          <a:prstGeom prst="rect">
            <a:avLst/>
          </a:prstGeom>
          <a:noFill/>
          <a:ln>
            <a:noFill/>
          </a:ln>
        </p:spPr>
        <p:txBody>
          <a:bodyPr spcFirstLastPara="1" wrap="square" lIns="91425" tIns="91425" rIns="91425" bIns="91425" anchor="t" anchorCtr="0">
            <a:noAutofit/>
          </a:bodyPr>
          <a:lstStyle>
            <a:lvl1pPr marL="0" marR="0" lvl="0" indent="0" algn="ctr" rtl="0">
              <a:spcBef>
                <a:spcPts val="0"/>
              </a:spcBef>
              <a:spcAft>
                <a:spcPts val="0"/>
              </a:spcAft>
              <a:buSzPts val="1400"/>
              <a:buNone/>
              <a:defRPr sz="6500">
                <a:solidFill>
                  <a:schemeClr val="dk1"/>
                </a:solidFill>
                <a:latin typeface="Times New Roman"/>
                <a:ea typeface="Times New Roman"/>
                <a:cs typeface="Times New Roman"/>
                <a:sym typeface="Times New Roman"/>
              </a:defRPr>
            </a:lvl1pPr>
            <a:lvl2pPr marL="457200" marR="0" lvl="1"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2743200" marR="0" lvl="6"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3200400" marR="0" lvl="7"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3657600" marR="0" lvl="8"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109" name="Google Shape;109;p15"/>
          <p:cNvSpPr txBox="1">
            <a:spLocks noGrp="1"/>
          </p:cNvSpPr>
          <p:nvPr>
            <p:ph type="sldNum" idx="12"/>
          </p:nvPr>
        </p:nvSpPr>
        <p:spPr>
          <a:xfrm>
            <a:off x="31454725" y="28117800"/>
            <a:ext cx="9144000" cy="2057400"/>
          </a:xfrm>
          <a:prstGeom prst="rect">
            <a:avLst/>
          </a:prstGeom>
          <a:noFill/>
          <a:ln>
            <a:noFill/>
          </a:ln>
        </p:spPr>
        <p:txBody>
          <a:bodyPr spcFirstLastPara="1" wrap="square" lIns="426700" tIns="213350" rIns="426700" bIns="213350" anchor="t" anchorCtr="0">
            <a:noAutofit/>
          </a:bodyPr>
          <a:lstStyle>
            <a:lvl1pPr marL="0" marR="0" lvl="0" indent="0" algn="r" rtl="0">
              <a:spcBef>
                <a:spcPts val="0"/>
              </a:spcBef>
              <a:spcAft>
                <a:spcPts val="0"/>
              </a:spcAft>
              <a:buNone/>
              <a:defRPr sz="6500">
                <a:solidFill>
                  <a:schemeClr val="dk1"/>
                </a:solidFill>
                <a:latin typeface="Times New Roman"/>
                <a:ea typeface="Times New Roman"/>
                <a:cs typeface="Times New Roman"/>
                <a:sym typeface="Times New Roman"/>
              </a:defRPr>
            </a:lvl1pPr>
            <a:lvl2pPr marL="0" marR="0" lvl="1" indent="0" algn="r" rtl="0">
              <a:spcBef>
                <a:spcPts val="0"/>
              </a:spcBef>
              <a:spcAft>
                <a:spcPts val="0"/>
              </a:spcAft>
              <a:buNone/>
              <a:defRPr sz="6500">
                <a:solidFill>
                  <a:schemeClr val="dk1"/>
                </a:solidFill>
                <a:latin typeface="Times New Roman"/>
                <a:ea typeface="Times New Roman"/>
                <a:cs typeface="Times New Roman"/>
                <a:sym typeface="Times New Roman"/>
              </a:defRPr>
            </a:lvl2pPr>
            <a:lvl3pPr marL="0" marR="0" lvl="2" indent="0" algn="r" rtl="0">
              <a:spcBef>
                <a:spcPts val="0"/>
              </a:spcBef>
              <a:spcAft>
                <a:spcPts val="0"/>
              </a:spcAft>
              <a:buNone/>
              <a:defRPr sz="6500">
                <a:solidFill>
                  <a:schemeClr val="dk1"/>
                </a:solidFill>
                <a:latin typeface="Times New Roman"/>
                <a:ea typeface="Times New Roman"/>
                <a:cs typeface="Times New Roman"/>
                <a:sym typeface="Times New Roman"/>
              </a:defRPr>
            </a:lvl3pPr>
            <a:lvl4pPr marL="0" marR="0" lvl="3" indent="0" algn="r" rtl="0">
              <a:spcBef>
                <a:spcPts val="0"/>
              </a:spcBef>
              <a:spcAft>
                <a:spcPts val="0"/>
              </a:spcAft>
              <a:buNone/>
              <a:defRPr sz="6500">
                <a:solidFill>
                  <a:schemeClr val="dk1"/>
                </a:solidFill>
                <a:latin typeface="Times New Roman"/>
                <a:ea typeface="Times New Roman"/>
                <a:cs typeface="Times New Roman"/>
                <a:sym typeface="Times New Roman"/>
              </a:defRPr>
            </a:lvl4pPr>
            <a:lvl5pPr marL="0" marR="0" lvl="4" indent="0" algn="r" rtl="0">
              <a:spcBef>
                <a:spcPts val="0"/>
              </a:spcBef>
              <a:spcAft>
                <a:spcPts val="0"/>
              </a:spcAft>
              <a:buNone/>
              <a:defRPr sz="6500">
                <a:solidFill>
                  <a:schemeClr val="dk1"/>
                </a:solidFill>
                <a:latin typeface="Times New Roman"/>
                <a:ea typeface="Times New Roman"/>
                <a:cs typeface="Times New Roman"/>
                <a:sym typeface="Times New Roman"/>
              </a:defRPr>
            </a:lvl5pPr>
            <a:lvl6pPr marL="0" marR="0" lvl="5" indent="0" algn="r" rtl="0">
              <a:spcBef>
                <a:spcPts val="0"/>
              </a:spcBef>
              <a:spcAft>
                <a:spcPts val="0"/>
              </a:spcAft>
              <a:buNone/>
              <a:defRPr sz="6500">
                <a:solidFill>
                  <a:schemeClr val="dk1"/>
                </a:solidFill>
                <a:latin typeface="Times New Roman"/>
                <a:ea typeface="Times New Roman"/>
                <a:cs typeface="Times New Roman"/>
                <a:sym typeface="Times New Roman"/>
              </a:defRPr>
            </a:lvl6pPr>
            <a:lvl7pPr marL="0" marR="0" lvl="6" indent="0" algn="r" rtl="0">
              <a:spcBef>
                <a:spcPts val="0"/>
              </a:spcBef>
              <a:spcAft>
                <a:spcPts val="0"/>
              </a:spcAft>
              <a:buNone/>
              <a:defRPr sz="6500">
                <a:solidFill>
                  <a:schemeClr val="dk1"/>
                </a:solidFill>
                <a:latin typeface="Times New Roman"/>
                <a:ea typeface="Times New Roman"/>
                <a:cs typeface="Times New Roman"/>
                <a:sym typeface="Times New Roman"/>
              </a:defRPr>
            </a:lvl7pPr>
            <a:lvl8pPr marL="0" marR="0" lvl="7" indent="0" algn="r" rtl="0">
              <a:spcBef>
                <a:spcPts val="0"/>
              </a:spcBef>
              <a:spcAft>
                <a:spcPts val="0"/>
              </a:spcAft>
              <a:buNone/>
              <a:defRPr sz="6500">
                <a:solidFill>
                  <a:schemeClr val="dk1"/>
                </a:solidFill>
                <a:latin typeface="Times New Roman"/>
                <a:ea typeface="Times New Roman"/>
                <a:cs typeface="Times New Roman"/>
                <a:sym typeface="Times New Roman"/>
              </a:defRPr>
            </a:lvl8pPr>
            <a:lvl9pPr marL="0" marR="0" lvl="8" indent="0" algn="r" rtl="0">
              <a:spcBef>
                <a:spcPts val="0"/>
              </a:spcBef>
              <a:spcAft>
                <a:spcPts val="0"/>
              </a:spcAft>
              <a:buNone/>
              <a:defRPr sz="6500">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10"/>
        <p:cNvGrpSpPr/>
        <p:nvPr/>
      </p:nvGrpSpPr>
      <p:grpSpPr>
        <a:xfrm>
          <a:off x="0" y="0"/>
          <a:ext cx="0" cy="0"/>
          <a:chOff x="0" y="0"/>
          <a:chExt cx="0" cy="0"/>
        </a:xfrm>
      </p:grpSpPr>
      <p:sp>
        <p:nvSpPr>
          <p:cNvPr id="111" name="Google Shape;111;p16"/>
          <p:cNvSpPr txBox="1">
            <a:spLocks noGrp="1"/>
          </p:cNvSpPr>
          <p:nvPr>
            <p:ph type="title"/>
          </p:nvPr>
        </p:nvSpPr>
        <p:spPr>
          <a:xfrm>
            <a:off x="3292475" y="2743200"/>
            <a:ext cx="37306200" cy="514350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1pPr>
            <a:lvl2pPr marL="0" marR="0" lvl="1"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2pPr>
            <a:lvl3pPr marL="0" marR="0" lvl="2"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3pPr>
            <a:lvl4pPr marL="0" marR="0" lvl="3"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4pPr>
            <a:lvl5pPr marL="0" marR="0" lvl="4"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5pPr>
            <a:lvl6pPr marL="457200" marR="0" lvl="5"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6pPr>
            <a:lvl7pPr marL="914400" marR="0" lvl="6"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7pPr>
            <a:lvl8pPr marL="1371600" marR="0" lvl="7"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8pPr>
            <a:lvl9pPr marL="1828800" marR="0" lvl="8"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9pPr>
          </a:lstStyle>
          <a:p>
            <a:endParaRPr/>
          </a:p>
        </p:txBody>
      </p:sp>
      <p:sp>
        <p:nvSpPr>
          <p:cNvPr id="112" name="Google Shape;112;p16"/>
          <p:cNvSpPr txBox="1">
            <a:spLocks noGrp="1"/>
          </p:cNvSpPr>
          <p:nvPr>
            <p:ph type="body" idx="1"/>
          </p:nvPr>
        </p:nvSpPr>
        <p:spPr>
          <a:xfrm>
            <a:off x="3292475" y="8915400"/>
            <a:ext cx="37306200" cy="18516600"/>
          </a:xfrm>
          <a:prstGeom prst="rect">
            <a:avLst/>
          </a:prstGeom>
          <a:noFill/>
          <a:ln>
            <a:noFill/>
          </a:ln>
        </p:spPr>
        <p:txBody>
          <a:bodyPr spcFirstLastPara="1" wrap="square" lIns="91425" tIns="91425" rIns="91425" bIns="91425" anchor="t" anchorCtr="0">
            <a:noAutofit/>
          </a:bodyPr>
          <a:lstStyle>
            <a:lvl1pPr marL="457200" marR="0" lvl="0" indent="-1174750" algn="l" rtl="0">
              <a:spcBef>
                <a:spcPts val="2980"/>
              </a:spcBef>
              <a:spcAft>
                <a:spcPts val="0"/>
              </a:spcAft>
              <a:buClr>
                <a:schemeClr val="dk1"/>
              </a:buClr>
              <a:buSzPts val="14900"/>
              <a:buFont typeface="Times New Roman"/>
              <a:buChar char="•"/>
              <a:defRPr sz="14900" b="0" i="0" u="none" strike="noStrike" cap="none">
                <a:solidFill>
                  <a:schemeClr val="dk1"/>
                </a:solidFill>
                <a:latin typeface="Times New Roman"/>
                <a:ea typeface="Times New Roman"/>
                <a:cs typeface="Times New Roman"/>
                <a:sym typeface="Times New Roman"/>
              </a:defRPr>
            </a:lvl1pPr>
            <a:lvl2pPr marL="914400" marR="0" lvl="1" indent="-1060450" algn="l" rtl="0">
              <a:spcBef>
                <a:spcPts val="2620"/>
              </a:spcBef>
              <a:spcAft>
                <a:spcPts val="0"/>
              </a:spcAft>
              <a:buClr>
                <a:schemeClr val="dk1"/>
              </a:buClr>
              <a:buSzPts val="13100"/>
              <a:buFont typeface="Times New Roman"/>
              <a:buChar char="–"/>
              <a:defRPr sz="13100" b="0" i="0" u="none" strike="noStrike" cap="none">
                <a:solidFill>
                  <a:schemeClr val="dk1"/>
                </a:solidFill>
                <a:latin typeface="Times New Roman"/>
                <a:ea typeface="Times New Roman"/>
                <a:cs typeface="Times New Roman"/>
                <a:sym typeface="Times New Roman"/>
              </a:defRPr>
            </a:lvl2pPr>
            <a:lvl3pPr marL="1371600" marR="0" lvl="2" indent="-939800" algn="l" rtl="0">
              <a:spcBef>
                <a:spcPts val="2240"/>
              </a:spcBef>
              <a:spcAft>
                <a:spcPts val="0"/>
              </a:spcAft>
              <a:buClr>
                <a:schemeClr val="dk1"/>
              </a:buClr>
              <a:buSzPts val="11200"/>
              <a:buFont typeface="Times New Roman"/>
              <a:buChar char="•"/>
              <a:defRPr sz="11200" b="0" i="0" u="none" strike="noStrike" cap="none">
                <a:solidFill>
                  <a:schemeClr val="dk1"/>
                </a:solidFill>
                <a:latin typeface="Times New Roman"/>
                <a:ea typeface="Times New Roman"/>
                <a:cs typeface="Times New Roman"/>
                <a:sym typeface="Times New Roman"/>
              </a:defRPr>
            </a:lvl3pPr>
            <a:lvl4pPr marL="1828800" marR="0" lvl="3" indent="-819150" algn="l" rtl="0">
              <a:spcBef>
                <a:spcPts val="1860"/>
              </a:spcBef>
              <a:spcAft>
                <a:spcPts val="0"/>
              </a:spcAft>
              <a:buClr>
                <a:schemeClr val="dk1"/>
              </a:buClr>
              <a:buSzPts val="9300"/>
              <a:buFont typeface="Times New Roman"/>
              <a:buChar char="–"/>
              <a:defRPr sz="9300" b="0" i="0" u="none" strike="noStrike" cap="none">
                <a:solidFill>
                  <a:schemeClr val="dk1"/>
                </a:solidFill>
                <a:latin typeface="Times New Roman"/>
                <a:ea typeface="Times New Roman"/>
                <a:cs typeface="Times New Roman"/>
                <a:sym typeface="Times New Roman"/>
              </a:defRPr>
            </a:lvl4pPr>
            <a:lvl5pPr marL="2286000" marR="0" lvl="4" indent="-819150" algn="l" rtl="0">
              <a:spcBef>
                <a:spcPts val="1860"/>
              </a:spcBef>
              <a:spcAft>
                <a:spcPts val="0"/>
              </a:spcAft>
              <a:buClr>
                <a:schemeClr val="dk1"/>
              </a:buClr>
              <a:buSzPts val="9300"/>
              <a:buFont typeface="Times New Roman"/>
              <a:buChar char="»"/>
              <a:defRPr sz="9300" b="0" i="0" u="none" strike="noStrike" cap="none">
                <a:solidFill>
                  <a:schemeClr val="dk1"/>
                </a:solidFill>
                <a:latin typeface="Times New Roman"/>
                <a:ea typeface="Times New Roman"/>
                <a:cs typeface="Times New Roman"/>
                <a:sym typeface="Times New Roman"/>
              </a:defRPr>
            </a:lvl5pPr>
            <a:lvl6pPr marL="2743200" marR="0" lvl="5" indent="-819150" algn="l" rtl="0">
              <a:spcBef>
                <a:spcPts val="1860"/>
              </a:spcBef>
              <a:spcAft>
                <a:spcPts val="0"/>
              </a:spcAft>
              <a:buClr>
                <a:schemeClr val="dk1"/>
              </a:buClr>
              <a:buSzPts val="9300"/>
              <a:buFont typeface="Times New Roman"/>
              <a:buChar char="»"/>
              <a:defRPr sz="9300" b="0" i="0" u="none" strike="noStrike" cap="none">
                <a:solidFill>
                  <a:schemeClr val="dk1"/>
                </a:solidFill>
                <a:latin typeface="Times New Roman"/>
                <a:ea typeface="Times New Roman"/>
                <a:cs typeface="Times New Roman"/>
                <a:sym typeface="Times New Roman"/>
              </a:defRPr>
            </a:lvl6pPr>
            <a:lvl7pPr marL="3200400" marR="0" lvl="6" indent="-819150" algn="l" rtl="0">
              <a:spcBef>
                <a:spcPts val="1860"/>
              </a:spcBef>
              <a:spcAft>
                <a:spcPts val="0"/>
              </a:spcAft>
              <a:buClr>
                <a:schemeClr val="dk1"/>
              </a:buClr>
              <a:buSzPts val="9300"/>
              <a:buFont typeface="Times New Roman"/>
              <a:buChar char="»"/>
              <a:defRPr sz="9300" b="0" i="0" u="none" strike="noStrike" cap="none">
                <a:solidFill>
                  <a:schemeClr val="dk1"/>
                </a:solidFill>
                <a:latin typeface="Times New Roman"/>
                <a:ea typeface="Times New Roman"/>
                <a:cs typeface="Times New Roman"/>
                <a:sym typeface="Times New Roman"/>
              </a:defRPr>
            </a:lvl7pPr>
            <a:lvl8pPr marL="3657600" marR="0" lvl="7" indent="-819150" algn="l" rtl="0">
              <a:spcBef>
                <a:spcPts val="1860"/>
              </a:spcBef>
              <a:spcAft>
                <a:spcPts val="0"/>
              </a:spcAft>
              <a:buClr>
                <a:schemeClr val="dk1"/>
              </a:buClr>
              <a:buSzPts val="9300"/>
              <a:buFont typeface="Times New Roman"/>
              <a:buChar char="»"/>
              <a:defRPr sz="9300" b="0" i="0" u="none" strike="noStrike" cap="none">
                <a:solidFill>
                  <a:schemeClr val="dk1"/>
                </a:solidFill>
                <a:latin typeface="Times New Roman"/>
                <a:ea typeface="Times New Roman"/>
                <a:cs typeface="Times New Roman"/>
                <a:sym typeface="Times New Roman"/>
              </a:defRPr>
            </a:lvl8pPr>
            <a:lvl9pPr marL="4114800" marR="0" lvl="8" indent="-819150" algn="l" rtl="0">
              <a:spcBef>
                <a:spcPts val="1860"/>
              </a:spcBef>
              <a:spcAft>
                <a:spcPts val="0"/>
              </a:spcAft>
              <a:buClr>
                <a:schemeClr val="dk1"/>
              </a:buClr>
              <a:buSzPts val="9300"/>
              <a:buFont typeface="Times New Roman"/>
              <a:buChar char="»"/>
              <a:defRPr sz="9300" b="0" i="0" u="none" strike="noStrike" cap="none">
                <a:solidFill>
                  <a:schemeClr val="dk1"/>
                </a:solidFill>
                <a:latin typeface="Times New Roman"/>
                <a:ea typeface="Times New Roman"/>
                <a:cs typeface="Times New Roman"/>
                <a:sym typeface="Times New Roman"/>
              </a:defRPr>
            </a:lvl9pPr>
          </a:lstStyle>
          <a:p>
            <a:endParaRPr/>
          </a:p>
        </p:txBody>
      </p:sp>
      <p:sp>
        <p:nvSpPr>
          <p:cNvPr id="113" name="Google Shape;113;p16"/>
          <p:cNvSpPr txBox="1">
            <a:spLocks noGrp="1"/>
          </p:cNvSpPr>
          <p:nvPr>
            <p:ph type="dt" idx="10"/>
          </p:nvPr>
        </p:nvSpPr>
        <p:spPr>
          <a:xfrm>
            <a:off x="3292475" y="28117800"/>
            <a:ext cx="9144000" cy="2057400"/>
          </a:xfrm>
          <a:prstGeom prst="rect">
            <a:avLst/>
          </a:prstGeom>
          <a:noFill/>
          <a:ln>
            <a:noFill/>
          </a:ln>
        </p:spPr>
        <p:txBody>
          <a:bodyPr spcFirstLastPara="1" wrap="square" lIns="91425" tIns="91425" rIns="91425" bIns="91425" anchor="t" anchorCtr="0">
            <a:noAutofit/>
          </a:bodyPr>
          <a:lstStyle>
            <a:lvl1pPr marL="0" marR="0" lvl="0" indent="0" algn="l" rtl="0">
              <a:spcBef>
                <a:spcPts val="0"/>
              </a:spcBef>
              <a:spcAft>
                <a:spcPts val="0"/>
              </a:spcAft>
              <a:buSzPts val="1400"/>
              <a:buNone/>
              <a:defRPr sz="6500">
                <a:solidFill>
                  <a:schemeClr val="dk1"/>
                </a:solidFill>
                <a:latin typeface="Times New Roman"/>
                <a:ea typeface="Times New Roman"/>
                <a:cs typeface="Times New Roman"/>
                <a:sym typeface="Times New Roman"/>
              </a:defRPr>
            </a:lvl1pPr>
            <a:lvl2pPr marL="457200" marR="0" lvl="1"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2743200" marR="0" lvl="6"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3200400" marR="0" lvl="7"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3657600" marR="0" lvl="8"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114" name="Google Shape;114;p16"/>
          <p:cNvSpPr txBox="1">
            <a:spLocks noGrp="1"/>
          </p:cNvSpPr>
          <p:nvPr>
            <p:ph type="ftr" idx="11"/>
          </p:nvPr>
        </p:nvSpPr>
        <p:spPr>
          <a:xfrm>
            <a:off x="14995525" y="28117800"/>
            <a:ext cx="13900200" cy="2057400"/>
          </a:xfrm>
          <a:prstGeom prst="rect">
            <a:avLst/>
          </a:prstGeom>
          <a:noFill/>
          <a:ln>
            <a:noFill/>
          </a:ln>
        </p:spPr>
        <p:txBody>
          <a:bodyPr spcFirstLastPara="1" wrap="square" lIns="91425" tIns="91425" rIns="91425" bIns="91425" anchor="t" anchorCtr="0">
            <a:noAutofit/>
          </a:bodyPr>
          <a:lstStyle>
            <a:lvl1pPr marL="0" marR="0" lvl="0" indent="0" algn="ctr" rtl="0">
              <a:spcBef>
                <a:spcPts val="0"/>
              </a:spcBef>
              <a:spcAft>
                <a:spcPts val="0"/>
              </a:spcAft>
              <a:buSzPts val="1400"/>
              <a:buNone/>
              <a:defRPr sz="6500">
                <a:solidFill>
                  <a:schemeClr val="dk1"/>
                </a:solidFill>
                <a:latin typeface="Times New Roman"/>
                <a:ea typeface="Times New Roman"/>
                <a:cs typeface="Times New Roman"/>
                <a:sym typeface="Times New Roman"/>
              </a:defRPr>
            </a:lvl1pPr>
            <a:lvl2pPr marL="457200" marR="0" lvl="1"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2743200" marR="0" lvl="6"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3200400" marR="0" lvl="7"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3657600" marR="0" lvl="8"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115" name="Google Shape;115;p16"/>
          <p:cNvSpPr txBox="1">
            <a:spLocks noGrp="1"/>
          </p:cNvSpPr>
          <p:nvPr>
            <p:ph type="sldNum" idx="12"/>
          </p:nvPr>
        </p:nvSpPr>
        <p:spPr>
          <a:xfrm>
            <a:off x="31454725" y="28117800"/>
            <a:ext cx="9144000" cy="2057400"/>
          </a:xfrm>
          <a:prstGeom prst="rect">
            <a:avLst/>
          </a:prstGeom>
          <a:noFill/>
          <a:ln>
            <a:noFill/>
          </a:ln>
        </p:spPr>
        <p:txBody>
          <a:bodyPr spcFirstLastPara="1" wrap="square" lIns="426700" tIns="213350" rIns="426700" bIns="213350" anchor="t" anchorCtr="0">
            <a:noAutofit/>
          </a:bodyPr>
          <a:lstStyle>
            <a:lvl1pPr marL="0" marR="0" lvl="0" indent="0" algn="r" rtl="0">
              <a:spcBef>
                <a:spcPts val="0"/>
              </a:spcBef>
              <a:spcAft>
                <a:spcPts val="0"/>
              </a:spcAft>
              <a:buNone/>
              <a:defRPr sz="6500">
                <a:solidFill>
                  <a:schemeClr val="dk1"/>
                </a:solidFill>
                <a:latin typeface="Times New Roman"/>
                <a:ea typeface="Times New Roman"/>
                <a:cs typeface="Times New Roman"/>
                <a:sym typeface="Times New Roman"/>
              </a:defRPr>
            </a:lvl1pPr>
            <a:lvl2pPr marL="0" marR="0" lvl="1" indent="0" algn="r" rtl="0">
              <a:spcBef>
                <a:spcPts val="0"/>
              </a:spcBef>
              <a:spcAft>
                <a:spcPts val="0"/>
              </a:spcAft>
              <a:buNone/>
              <a:defRPr sz="6500">
                <a:solidFill>
                  <a:schemeClr val="dk1"/>
                </a:solidFill>
                <a:latin typeface="Times New Roman"/>
                <a:ea typeface="Times New Roman"/>
                <a:cs typeface="Times New Roman"/>
                <a:sym typeface="Times New Roman"/>
              </a:defRPr>
            </a:lvl2pPr>
            <a:lvl3pPr marL="0" marR="0" lvl="2" indent="0" algn="r" rtl="0">
              <a:spcBef>
                <a:spcPts val="0"/>
              </a:spcBef>
              <a:spcAft>
                <a:spcPts val="0"/>
              </a:spcAft>
              <a:buNone/>
              <a:defRPr sz="6500">
                <a:solidFill>
                  <a:schemeClr val="dk1"/>
                </a:solidFill>
                <a:latin typeface="Times New Roman"/>
                <a:ea typeface="Times New Roman"/>
                <a:cs typeface="Times New Roman"/>
                <a:sym typeface="Times New Roman"/>
              </a:defRPr>
            </a:lvl3pPr>
            <a:lvl4pPr marL="0" marR="0" lvl="3" indent="0" algn="r" rtl="0">
              <a:spcBef>
                <a:spcPts val="0"/>
              </a:spcBef>
              <a:spcAft>
                <a:spcPts val="0"/>
              </a:spcAft>
              <a:buNone/>
              <a:defRPr sz="6500">
                <a:solidFill>
                  <a:schemeClr val="dk1"/>
                </a:solidFill>
                <a:latin typeface="Times New Roman"/>
                <a:ea typeface="Times New Roman"/>
                <a:cs typeface="Times New Roman"/>
                <a:sym typeface="Times New Roman"/>
              </a:defRPr>
            </a:lvl4pPr>
            <a:lvl5pPr marL="0" marR="0" lvl="4" indent="0" algn="r" rtl="0">
              <a:spcBef>
                <a:spcPts val="0"/>
              </a:spcBef>
              <a:spcAft>
                <a:spcPts val="0"/>
              </a:spcAft>
              <a:buNone/>
              <a:defRPr sz="6500">
                <a:solidFill>
                  <a:schemeClr val="dk1"/>
                </a:solidFill>
                <a:latin typeface="Times New Roman"/>
                <a:ea typeface="Times New Roman"/>
                <a:cs typeface="Times New Roman"/>
                <a:sym typeface="Times New Roman"/>
              </a:defRPr>
            </a:lvl5pPr>
            <a:lvl6pPr marL="0" marR="0" lvl="5" indent="0" algn="r" rtl="0">
              <a:spcBef>
                <a:spcPts val="0"/>
              </a:spcBef>
              <a:spcAft>
                <a:spcPts val="0"/>
              </a:spcAft>
              <a:buNone/>
              <a:defRPr sz="6500">
                <a:solidFill>
                  <a:schemeClr val="dk1"/>
                </a:solidFill>
                <a:latin typeface="Times New Roman"/>
                <a:ea typeface="Times New Roman"/>
                <a:cs typeface="Times New Roman"/>
                <a:sym typeface="Times New Roman"/>
              </a:defRPr>
            </a:lvl6pPr>
            <a:lvl7pPr marL="0" marR="0" lvl="6" indent="0" algn="r" rtl="0">
              <a:spcBef>
                <a:spcPts val="0"/>
              </a:spcBef>
              <a:spcAft>
                <a:spcPts val="0"/>
              </a:spcAft>
              <a:buNone/>
              <a:defRPr sz="6500">
                <a:solidFill>
                  <a:schemeClr val="dk1"/>
                </a:solidFill>
                <a:latin typeface="Times New Roman"/>
                <a:ea typeface="Times New Roman"/>
                <a:cs typeface="Times New Roman"/>
                <a:sym typeface="Times New Roman"/>
              </a:defRPr>
            </a:lvl7pPr>
            <a:lvl8pPr marL="0" marR="0" lvl="7" indent="0" algn="r" rtl="0">
              <a:spcBef>
                <a:spcPts val="0"/>
              </a:spcBef>
              <a:spcAft>
                <a:spcPts val="0"/>
              </a:spcAft>
              <a:buNone/>
              <a:defRPr sz="6500">
                <a:solidFill>
                  <a:schemeClr val="dk1"/>
                </a:solidFill>
                <a:latin typeface="Times New Roman"/>
                <a:ea typeface="Times New Roman"/>
                <a:cs typeface="Times New Roman"/>
                <a:sym typeface="Times New Roman"/>
              </a:defRPr>
            </a:lvl8pPr>
            <a:lvl9pPr marL="0" marR="0" lvl="8" indent="0" algn="r" rtl="0">
              <a:spcBef>
                <a:spcPts val="0"/>
              </a:spcBef>
              <a:spcAft>
                <a:spcPts val="0"/>
              </a:spcAft>
              <a:buNone/>
              <a:defRPr sz="6500">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16"/>
        <p:cNvGrpSpPr/>
        <p:nvPr/>
      </p:nvGrpSpPr>
      <p:grpSpPr>
        <a:xfrm>
          <a:off x="0" y="0"/>
          <a:ext cx="0" cy="0"/>
          <a:chOff x="0" y="0"/>
          <a:chExt cx="0" cy="0"/>
        </a:xfrm>
      </p:grpSpPr>
      <p:sp>
        <p:nvSpPr>
          <p:cNvPr id="117" name="Google Shape;117;p17"/>
          <p:cNvSpPr txBox="1">
            <a:spLocks noGrp="1"/>
          </p:cNvSpPr>
          <p:nvPr>
            <p:ph type="title"/>
          </p:nvPr>
        </p:nvSpPr>
        <p:spPr>
          <a:xfrm>
            <a:off x="3467100" y="19831050"/>
            <a:ext cx="37307700" cy="6129300"/>
          </a:xfrm>
          <a:prstGeom prst="rect">
            <a:avLst/>
          </a:prstGeom>
          <a:noFill/>
          <a:ln>
            <a:noFill/>
          </a:ln>
        </p:spPr>
        <p:txBody>
          <a:bodyPr spcFirstLastPara="1" wrap="square" lIns="91425" tIns="91425" rIns="91425" bIns="91425" anchor="t" anchorCtr="0">
            <a:noAutofit/>
          </a:bodyPr>
          <a:lstStyle>
            <a:lvl1pPr marL="0" marR="0" lvl="0" indent="0" algn="l" rtl="0">
              <a:spcBef>
                <a:spcPts val="0"/>
              </a:spcBef>
              <a:spcAft>
                <a:spcPts val="0"/>
              </a:spcAft>
              <a:buSzPts val="1400"/>
              <a:buNone/>
              <a:defRPr sz="4000" b="1" i="0" u="none" strike="noStrike" cap="none">
                <a:solidFill>
                  <a:schemeClr val="dk2"/>
                </a:solidFill>
                <a:latin typeface="Times New Roman"/>
                <a:ea typeface="Times New Roman"/>
                <a:cs typeface="Times New Roman"/>
                <a:sym typeface="Times New Roman"/>
              </a:defRPr>
            </a:lvl1pPr>
            <a:lvl2pPr marL="0" marR="0" lvl="1"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2pPr>
            <a:lvl3pPr marL="0" marR="0" lvl="2"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3pPr>
            <a:lvl4pPr marL="0" marR="0" lvl="3"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4pPr>
            <a:lvl5pPr marL="0" marR="0" lvl="4"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5pPr>
            <a:lvl6pPr marL="457200" marR="0" lvl="5"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6pPr>
            <a:lvl7pPr marL="914400" marR="0" lvl="6"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7pPr>
            <a:lvl8pPr marL="1371600" marR="0" lvl="7"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8pPr>
            <a:lvl9pPr marL="1828800" marR="0" lvl="8"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9pPr>
          </a:lstStyle>
          <a:p>
            <a:endParaRPr/>
          </a:p>
        </p:txBody>
      </p:sp>
      <p:sp>
        <p:nvSpPr>
          <p:cNvPr id="118" name="Google Shape;118;p17"/>
          <p:cNvSpPr txBox="1">
            <a:spLocks noGrp="1"/>
          </p:cNvSpPr>
          <p:nvPr>
            <p:ph type="body" idx="1"/>
          </p:nvPr>
        </p:nvSpPr>
        <p:spPr>
          <a:xfrm>
            <a:off x="3467100" y="13081000"/>
            <a:ext cx="37307700" cy="6750000"/>
          </a:xfrm>
          <a:prstGeom prst="rect">
            <a:avLst/>
          </a:prstGeom>
          <a:noFill/>
          <a:ln>
            <a:noFill/>
          </a:ln>
        </p:spPr>
        <p:txBody>
          <a:bodyPr spcFirstLastPara="1" wrap="square" lIns="91425" tIns="91425" rIns="91425" bIns="91425" anchor="b" anchorCtr="0">
            <a:noAutofit/>
          </a:bodyPr>
          <a:lstStyle>
            <a:lvl1pPr marL="457200" marR="0" lvl="0" indent="-228600" algn="l" rtl="0">
              <a:spcBef>
                <a:spcPts val="400"/>
              </a:spcBef>
              <a:spcAft>
                <a:spcPts val="0"/>
              </a:spcAft>
              <a:buClr>
                <a:schemeClr val="dk1"/>
              </a:buClr>
              <a:buSzPts val="14900"/>
              <a:buFont typeface="Times New Roman"/>
              <a:buNone/>
              <a:defRPr sz="2000" b="0" i="0" u="none" strike="noStrike" cap="none">
                <a:solidFill>
                  <a:schemeClr val="dk1"/>
                </a:solidFill>
                <a:latin typeface="Times New Roman"/>
                <a:ea typeface="Times New Roman"/>
                <a:cs typeface="Times New Roman"/>
                <a:sym typeface="Times New Roman"/>
              </a:defRPr>
            </a:lvl1pPr>
            <a:lvl2pPr marL="914400" marR="0" lvl="1" indent="-228600" algn="l" rtl="0">
              <a:spcBef>
                <a:spcPts val="360"/>
              </a:spcBef>
              <a:spcAft>
                <a:spcPts val="0"/>
              </a:spcAft>
              <a:buClr>
                <a:schemeClr val="dk1"/>
              </a:buClr>
              <a:buSzPts val="13100"/>
              <a:buFont typeface="Times New Roman"/>
              <a:buNone/>
              <a:defRPr sz="1800" b="0" i="0" u="none" strike="noStrike" cap="none">
                <a:solidFill>
                  <a:schemeClr val="dk1"/>
                </a:solidFill>
                <a:latin typeface="Times New Roman"/>
                <a:ea typeface="Times New Roman"/>
                <a:cs typeface="Times New Roman"/>
                <a:sym typeface="Times New Roman"/>
              </a:defRPr>
            </a:lvl2pPr>
            <a:lvl3pPr marL="1371600" marR="0" lvl="2" indent="-228600" algn="l" rtl="0">
              <a:spcBef>
                <a:spcPts val="320"/>
              </a:spcBef>
              <a:spcAft>
                <a:spcPts val="0"/>
              </a:spcAft>
              <a:buClr>
                <a:schemeClr val="dk1"/>
              </a:buClr>
              <a:buSzPts val="11200"/>
              <a:buFont typeface="Times New Roman"/>
              <a:buNone/>
              <a:defRPr sz="1600" b="0" i="0" u="none" strike="noStrike" cap="none">
                <a:solidFill>
                  <a:schemeClr val="dk1"/>
                </a:solidFill>
                <a:latin typeface="Times New Roman"/>
                <a:ea typeface="Times New Roman"/>
                <a:cs typeface="Times New Roman"/>
                <a:sym typeface="Times New Roman"/>
              </a:defRPr>
            </a:lvl3pPr>
            <a:lvl4pPr marL="1828800" marR="0" lvl="3" indent="-228600" algn="l" rtl="0">
              <a:spcBef>
                <a:spcPts val="280"/>
              </a:spcBef>
              <a:spcAft>
                <a:spcPts val="0"/>
              </a:spcAft>
              <a:buClr>
                <a:schemeClr val="dk1"/>
              </a:buClr>
              <a:buSzPts val="9300"/>
              <a:buFont typeface="Times New Roman"/>
              <a:buNone/>
              <a:defRPr sz="1400" b="0" i="0" u="none" strike="noStrike" cap="none">
                <a:solidFill>
                  <a:schemeClr val="dk1"/>
                </a:solidFill>
                <a:latin typeface="Times New Roman"/>
                <a:ea typeface="Times New Roman"/>
                <a:cs typeface="Times New Roman"/>
                <a:sym typeface="Times New Roman"/>
              </a:defRPr>
            </a:lvl4pPr>
            <a:lvl5pPr marL="2286000" marR="0" lvl="4" indent="-228600" algn="l" rtl="0">
              <a:spcBef>
                <a:spcPts val="280"/>
              </a:spcBef>
              <a:spcAft>
                <a:spcPts val="0"/>
              </a:spcAft>
              <a:buClr>
                <a:schemeClr val="dk1"/>
              </a:buClr>
              <a:buSzPts val="9300"/>
              <a:buFont typeface="Times New Roman"/>
              <a:buNone/>
              <a:defRPr sz="1400" b="0" i="0" u="none" strike="noStrike" cap="none">
                <a:solidFill>
                  <a:schemeClr val="dk1"/>
                </a:solidFill>
                <a:latin typeface="Times New Roman"/>
                <a:ea typeface="Times New Roman"/>
                <a:cs typeface="Times New Roman"/>
                <a:sym typeface="Times New Roman"/>
              </a:defRPr>
            </a:lvl5pPr>
            <a:lvl6pPr marL="2743200" marR="0" lvl="5" indent="-228600" algn="l" rtl="0">
              <a:spcBef>
                <a:spcPts val="280"/>
              </a:spcBef>
              <a:spcAft>
                <a:spcPts val="0"/>
              </a:spcAft>
              <a:buClr>
                <a:schemeClr val="dk1"/>
              </a:buClr>
              <a:buSzPts val="9300"/>
              <a:buFont typeface="Times New Roman"/>
              <a:buNone/>
              <a:defRPr sz="1400" b="0" i="0" u="none" strike="noStrike" cap="none">
                <a:solidFill>
                  <a:schemeClr val="dk1"/>
                </a:solidFill>
                <a:latin typeface="Times New Roman"/>
                <a:ea typeface="Times New Roman"/>
                <a:cs typeface="Times New Roman"/>
                <a:sym typeface="Times New Roman"/>
              </a:defRPr>
            </a:lvl6pPr>
            <a:lvl7pPr marL="3200400" marR="0" lvl="6" indent="-228600" algn="l" rtl="0">
              <a:spcBef>
                <a:spcPts val="280"/>
              </a:spcBef>
              <a:spcAft>
                <a:spcPts val="0"/>
              </a:spcAft>
              <a:buClr>
                <a:schemeClr val="dk1"/>
              </a:buClr>
              <a:buSzPts val="9300"/>
              <a:buFont typeface="Times New Roman"/>
              <a:buNone/>
              <a:defRPr sz="1400" b="0" i="0" u="none" strike="noStrike" cap="none">
                <a:solidFill>
                  <a:schemeClr val="dk1"/>
                </a:solidFill>
                <a:latin typeface="Times New Roman"/>
                <a:ea typeface="Times New Roman"/>
                <a:cs typeface="Times New Roman"/>
                <a:sym typeface="Times New Roman"/>
              </a:defRPr>
            </a:lvl7pPr>
            <a:lvl8pPr marL="3657600" marR="0" lvl="7" indent="-228600" algn="l" rtl="0">
              <a:spcBef>
                <a:spcPts val="280"/>
              </a:spcBef>
              <a:spcAft>
                <a:spcPts val="0"/>
              </a:spcAft>
              <a:buClr>
                <a:schemeClr val="dk1"/>
              </a:buClr>
              <a:buSzPts val="9300"/>
              <a:buFont typeface="Times New Roman"/>
              <a:buNone/>
              <a:defRPr sz="1400" b="0" i="0" u="none" strike="noStrike" cap="none">
                <a:solidFill>
                  <a:schemeClr val="dk1"/>
                </a:solidFill>
                <a:latin typeface="Times New Roman"/>
                <a:ea typeface="Times New Roman"/>
                <a:cs typeface="Times New Roman"/>
                <a:sym typeface="Times New Roman"/>
              </a:defRPr>
            </a:lvl8pPr>
            <a:lvl9pPr marL="4114800" marR="0" lvl="8" indent="-228600" algn="l" rtl="0">
              <a:spcBef>
                <a:spcPts val="280"/>
              </a:spcBef>
              <a:spcAft>
                <a:spcPts val="0"/>
              </a:spcAft>
              <a:buClr>
                <a:schemeClr val="dk1"/>
              </a:buClr>
              <a:buSzPts val="9300"/>
              <a:buFont typeface="Times New Roman"/>
              <a:buNone/>
              <a:defRPr sz="1400" b="0" i="0" u="none" strike="noStrike" cap="none">
                <a:solidFill>
                  <a:schemeClr val="dk1"/>
                </a:solidFill>
                <a:latin typeface="Times New Roman"/>
                <a:ea typeface="Times New Roman"/>
                <a:cs typeface="Times New Roman"/>
                <a:sym typeface="Times New Roman"/>
              </a:defRPr>
            </a:lvl9pPr>
          </a:lstStyle>
          <a:p>
            <a:endParaRPr/>
          </a:p>
        </p:txBody>
      </p:sp>
      <p:sp>
        <p:nvSpPr>
          <p:cNvPr id="119" name="Google Shape;119;p17"/>
          <p:cNvSpPr txBox="1">
            <a:spLocks noGrp="1"/>
          </p:cNvSpPr>
          <p:nvPr>
            <p:ph type="dt" idx="10"/>
          </p:nvPr>
        </p:nvSpPr>
        <p:spPr>
          <a:xfrm>
            <a:off x="3292475" y="28117800"/>
            <a:ext cx="9144000" cy="2057400"/>
          </a:xfrm>
          <a:prstGeom prst="rect">
            <a:avLst/>
          </a:prstGeom>
          <a:noFill/>
          <a:ln>
            <a:noFill/>
          </a:ln>
        </p:spPr>
        <p:txBody>
          <a:bodyPr spcFirstLastPara="1" wrap="square" lIns="91425" tIns="91425" rIns="91425" bIns="91425" anchor="t" anchorCtr="0">
            <a:noAutofit/>
          </a:bodyPr>
          <a:lstStyle>
            <a:lvl1pPr marL="0" marR="0" lvl="0" indent="0" algn="l" rtl="0">
              <a:spcBef>
                <a:spcPts val="0"/>
              </a:spcBef>
              <a:spcAft>
                <a:spcPts val="0"/>
              </a:spcAft>
              <a:buSzPts val="1400"/>
              <a:buNone/>
              <a:defRPr sz="6500">
                <a:solidFill>
                  <a:schemeClr val="dk1"/>
                </a:solidFill>
                <a:latin typeface="Times New Roman"/>
                <a:ea typeface="Times New Roman"/>
                <a:cs typeface="Times New Roman"/>
                <a:sym typeface="Times New Roman"/>
              </a:defRPr>
            </a:lvl1pPr>
            <a:lvl2pPr marL="457200" marR="0" lvl="1"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2743200" marR="0" lvl="6"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3200400" marR="0" lvl="7"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3657600" marR="0" lvl="8"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120" name="Google Shape;120;p17"/>
          <p:cNvSpPr txBox="1">
            <a:spLocks noGrp="1"/>
          </p:cNvSpPr>
          <p:nvPr>
            <p:ph type="ftr" idx="11"/>
          </p:nvPr>
        </p:nvSpPr>
        <p:spPr>
          <a:xfrm>
            <a:off x="14995525" y="28117800"/>
            <a:ext cx="13900200" cy="2057400"/>
          </a:xfrm>
          <a:prstGeom prst="rect">
            <a:avLst/>
          </a:prstGeom>
          <a:noFill/>
          <a:ln>
            <a:noFill/>
          </a:ln>
        </p:spPr>
        <p:txBody>
          <a:bodyPr spcFirstLastPara="1" wrap="square" lIns="91425" tIns="91425" rIns="91425" bIns="91425" anchor="t" anchorCtr="0">
            <a:noAutofit/>
          </a:bodyPr>
          <a:lstStyle>
            <a:lvl1pPr marL="0" marR="0" lvl="0" indent="0" algn="ctr" rtl="0">
              <a:spcBef>
                <a:spcPts val="0"/>
              </a:spcBef>
              <a:spcAft>
                <a:spcPts val="0"/>
              </a:spcAft>
              <a:buSzPts val="1400"/>
              <a:buNone/>
              <a:defRPr sz="6500">
                <a:solidFill>
                  <a:schemeClr val="dk1"/>
                </a:solidFill>
                <a:latin typeface="Times New Roman"/>
                <a:ea typeface="Times New Roman"/>
                <a:cs typeface="Times New Roman"/>
                <a:sym typeface="Times New Roman"/>
              </a:defRPr>
            </a:lvl1pPr>
            <a:lvl2pPr marL="457200" marR="0" lvl="1"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2743200" marR="0" lvl="6"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3200400" marR="0" lvl="7"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3657600" marR="0" lvl="8"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121" name="Google Shape;121;p17"/>
          <p:cNvSpPr txBox="1">
            <a:spLocks noGrp="1"/>
          </p:cNvSpPr>
          <p:nvPr>
            <p:ph type="sldNum" idx="12"/>
          </p:nvPr>
        </p:nvSpPr>
        <p:spPr>
          <a:xfrm>
            <a:off x="31454725" y="28117800"/>
            <a:ext cx="9144000" cy="2057400"/>
          </a:xfrm>
          <a:prstGeom prst="rect">
            <a:avLst/>
          </a:prstGeom>
          <a:noFill/>
          <a:ln>
            <a:noFill/>
          </a:ln>
        </p:spPr>
        <p:txBody>
          <a:bodyPr spcFirstLastPara="1" wrap="square" lIns="426700" tIns="213350" rIns="426700" bIns="213350" anchor="t" anchorCtr="0">
            <a:noAutofit/>
          </a:bodyPr>
          <a:lstStyle>
            <a:lvl1pPr marL="0" marR="0" lvl="0" indent="0" algn="r" rtl="0">
              <a:spcBef>
                <a:spcPts val="0"/>
              </a:spcBef>
              <a:spcAft>
                <a:spcPts val="0"/>
              </a:spcAft>
              <a:buNone/>
              <a:defRPr sz="6500">
                <a:solidFill>
                  <a:schemeClr val="dk1"/>
                </a:solidFill>
                <a:latin typeface="Times New Roman"/>
                <a:ea typeface="Times New Roman"/>
                <a:cs typeface="Times New Roman"/>
                <a:sym typeface="Times New Roman"/>
              </a:defRPr>
            </a:lvl1pPr>
            <a:lvl2pPr marL="0" marR="0" lvl="1" indent="0" algn="r" rtl="0">
              <a:spcBef>
                <a:spcPts val="0"/>
              </a:spcBef>
              <a:spcAft>
                <a:spcPts val="0"/>
              </a:spcAft>
              <a:buNone/>
              <a:defRPr sz="6500">
                <a:solidFill>
                  <a:schemeClr val="dk1"/>
                </a:solidFill>
                <a:latin typeface="Times New Roman"/>
                <a:ea typeface="Times New Roman"/>
                <a:cs typeface="Times New Roman"/>
                <a:sym typeface="Times New Roman"/>
              </a:defRPr>
            </a:lvl2pPr>
            <a:lvl3pPr marL="0" marR="0" lvl="2" indent="0" algn="r" rtl="0">
              <a:spcBef>
                <a:spcPts val="0"/>
              </a:spcBef>
              <a:spcAft>
                <a:spcPts val="0"/>
              </a:spcAft>
              <a:buNone/>
              <a:defRPr sz="6500">
                <a:solidFill>
                  <a:schemeClr val="dk1"/>
                </a:solidFill>
                <a:latin typeface="Times New Roman"/>
                <a:ea typeface="Times New Roman"/>
                <a:cs typeface="Times New Roman"/>
                <a:sym typeface="Times New Roman"/>
              </a:defRPr>
            </a:lvl3pPr>
            <a:lvl4pPr marL="0" marR="0" lvl="3" indent="0" algn="r" rtl="0">
              <a:spcBef>
                <a:spcPts val="0"/>
              </a:spcBef>
              <a:spcAft>
                <a:spcPts val="0"/>
              </a:spcAft>
              <a:buNone/>
              <a:defRPr sz="6500">
                <a:solidFill>
                  <a:schemeClr val="dk1"/>
                </a:solidFill>
                <a:latin typeface="Times New Roman"/>
                <a:ea typeface="Times New Roman"/>
                <a:cs typeface="Times New Roman"/>
                <a:sym typeface="Times New Roman"/>
              </a:defRPr>
            </a:lvl4pPr>
            <a:lvl5pPr marL="0" marR="0" lvl="4" indent="0" algn="r" rtl="0">
              <a:spcBef>
                <a:spcPts val="0"/>
              </a:spcBef>
              <a:spcAft>
                <a:spcPts val="0"/>
              </a:spcAft>
              <a:buNone/>
              <a:defRPr sz="6500">
                <a:solidFill>
                  <a:schemeClr val="dk1"/>
                </a:solidFill>
                <a:latin typeface="Times New Roman"/>
                <a:ea typeface="Times New Roman"/>
                <a:cs typeface="Times New Roman"/>
                <a:sym typeface="Times New Roman"/>
              </a:defRPr>
            </a:lvl5pPr>
            <a:lvl6pPr marL="0" marR="0" lvl="5" indent="0" algn="r" rtl="0">
              <a:spcBef>
                <a:spcPts val="0"/>
              </a:spcBef>
              <a:spcAft>
                <a:spcPts val="0"/>
              </a:spcAft>
              <a:buNone/>
              <a:defRPr sz="6500">
                <a:solidFill>
                  <a:schemeClr val="dk1"/>
                </a:solidFill>
                <a:latin typeface="Times New Roman"/>
                <a:ea typeface="Times New Roman"/>
                <a:cs typeface="Times New Roman"/>
                <a:sym typeface="Times New Roman"/>
              </a:defRPr>
            </a:lvl6pPr>
            <a:lvl7pPr marL="0" marR="0" lvl="6" indent="0" algn="r" rtl="0">
              <a:spcBef>
                <a:spcPts val="0"/>
              </a:spcBef>
              <a:spcAft>
                <a:spcPts val="0"/>
              </a:spcAft>
              <a:buNone/>
              <a:defRPr sz="6500">
                <a:solidFill>
                  <a:schemeClr val="dk1"/>
                </a:solidFill>
                <a:latin typeface="Times New Roman"/>
                <a:ea typeface="Times New Roman"/>
                <a:cs typeface="Times New Roman"/>
                <a:sym typeface="Times New Roman"/>
              </a:defRPr>
            </a:lvl7pPr>
            <a:lvl8pPr marL="0" marR="0" lvl="7" indent="0" algn="r" rtl="0">
              <a:spcBef>
                <a:spcPts val="0"/>
              </a:spcBef>
              <a:spcAft>
                <a:spcPts val="0"/>
              </a:spcAft>
              <a:buNone/>
              <a:defRPr sz="6500">
                <a:solidFill>
                  <a:schemeClr val="dk1"/>
                </a:solidFill>
                <a:latin typeface="Times New Roman"/>
                <a:ea typeface="Times New Roman"/>
                <a:cs typeface="Times New Roman"/>
                <a:sym typeface="Times New Roman"/>
              </a:defRPr>
            </a:lvl8pPr>
            <a:lvl9pPr marL="0" marR="0" lvl="8" indent="0" algn="r" rtl="0">
              <a:spcBef>
                <a:spcPts val="0"/>
              </a:spcBef>
              <a:spcAft>
                <a:spcPts val="0"/>
              </a:spcAft>
              <a:buNone/>
              <a:defRPr sz="6500">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122"/>
        <p:cNvGrpSpPr/>
        <p:nvPr/>
      </p:nvGrpSpPr>
      <p:grpSpPr>
        <a:xfrm>
          <a:off x="0" y="0"/>
          <a:ext cx="0" cy="0"/>
          <a:chOff x="0" y="0"/>
          <a:chExt cx="0" cy="0"/>
        </a:xfrm>
      </p:grpSpPr>
      <p:sp>
        <p:nvSpPr>
          <p:cNvPr id="123" name="Google Shape;123;p18"/>
          <p:cNvSpPr txBox="1">
            <a:spLocks noGrp="1"/>
          </p:cNvSpPr>
          <p:nvPr>
            <p:ph type="title"/>
          </p:nvPr>
        </p:nvSpPr>
        <p:spPr>
          <a:xfrm>
            <a:off x="3292475" y="2743200"/>
            <a:ext cx="37306200" cy="514350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1pPr>
            <a:lvl2pPr marL="0" marR="0" lvl="1"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2pPr>
            <a:lvl3pPr marL="0" marR="0" lvl="2"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3pPr>
            <a:lvl4pPr marL="0" marR="0" lvl="3"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4pPr>
            <a:lvl5pPr marL="0" marR="0" lvl="4"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5pPr>
            <a:lvl6pPr marL="457200" marR="0" lvl="5"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6pPr>
            <a:lvl7pPr marL="914400" marR="0" lvl="6"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7pPr>
            <a:lvl8pPr marL="1371600" marR="0" lvl="7"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8pPr>
            <a:lvl9pPr marL="1828800" marR="0" lvl="8"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9pPr>
          </a:lstStyle>
          <a:p>
            <a:endParaRPr/>
          </a:p>
        </p:txBody>
      </p:sp>
      <p:sp>
        <p:nvSpPr>
          <p:cNvPr id="124" name="Google Shape;124;p18"/>
          <p:cNvSpPr txBox="1">
            <a:spLocks noGrp="1"/>
          </p:cNvSpPr>
          <p:nvPr>
            <p:ph type="body" idx="1"/>
          </p:nvPr>
        </p:nvSpPr>
        <p:spPr>
          <a:xfrm>
            <a:off x="3292475" y="8915400"/>
            <a:ext cx="18576900" cy="18516600"/>
          </a:xfrm>
          <a:prstGeom prst="rect">
            <a:avLst/>
          </a:prstGeom>
          <a:noFill/>
          <a:ln>
            <a:noFill/>
          </a:ln>
        </p:spPr>
        <p:txBody>
          <a:bodyPr spcFirstLastPara="1" wrap="square" lIns="91425" tIns="91425" rIns="91425" bIns="91425" anchor="t" anchorCtr="0">
            <a:noAutofit/>
          </a:bodyPr>
          <a:lstStyle>
            <a:lvl1pPr marL="457200" marR="0" lvl="0" indent="-406400" algn="l" rtl="0">
              <a:spcBef>
                <a:spcPts val="560"/>
              </a:spcBef>
              <a:spcAft>
                <a:spcPts val="0"/>
              </a:spcAft>
              <a:buClr>
                <a:schemeClr val="dk1"/>
              </a:buClr>
              <a:buSzPts val="2800"/>
              <a:buFont typeface="Times New Roman"/>
              <a:buChar char="•"/>
              <a:defRPr sz="2800" b="0" i="0" u="none" strike="noStrike" cap="none">
                <a:solidFill>
                  <a:schemeClr val="dk1"/>
                </a:solidFill>
                <a:latin typeface="Times New Roman"/>
                <a:ea typeface="Times New Roman"/>
                <a:cs typeface="Times New Roman"/>
                <a:sym typeface="Times New Roman"/>
              </a:defRPr>
            </a:lvl1pPr>
            <a:lvl2pPr marL="914400" marR="0" lvl="1" indent="-381000" algn="l" rtl="0">
              <a:spcBef>
                <a:spcPts val="480"/>
              </a:spcBef>
              <a:spcAft>
                <a:spcPts val="0"/>
              </a:spcAft>
              <a:buClr>
                <a:schemeClr val="dk1"/>
              </a:buClr>
              <a:buSzPts val="2400"/>
              <a:buFont typeface="Times New Roman"/>
              <a:buChar char="–"/>
              <a:defRPr sz="2400" b="0" i="0" u="none" strike="noStrike" cap="none">
                <a:solidFill>
                  <a:schemeClr val="dk1"/>
                </a:solidFill>
                <a:latin typeface="Times New Roman"/>
                <a:ea typeface="Times New Roman"/>
                <a:cs typeface="Times New Roman"/>
                <a:sym typeface="Times New Roman"/>
              </a:defRPr>
            </a:lvl2pPr>
            <a:lvl3pPr marL="1371600" marR="0" lvl="2"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3pPr>
            <a:lvl4pPr marL="1828800" marR="0" lvl="3" indent="-342900" algn="l" rtl="0">
              <a:spcBef>
                <a:spcPts val="360"/>
              </a:spcBef>
              <a:spcAft>
                <a:spcPts val="0"/>
              </a:spcAft>
              <a:buClr>
                <a:schemeClr val="dk1"/>
              </a:buClr>
              <a:buSzPts val="1800"/>
              <a:buFont typeface="Times New Roman"/>
              <a:buChar char="–"/>
              <a:defRPr sz="1800" b="0" i="0" u="none" strike="noStrike" cap="none">
                <a:solidFill>
                  <a:schemeClr val="dk1"/>
                </a:solidFill>
                <a:latin typeface="Times New Roman"/>
                <a:ea typeface="Times New Roman"/>
                <a:cs typeface="Times New Roman"/>
                <a:sym typeface="Times New Roman"/>
              </a:defRPr>
            </a:lvl4pPr>
            <a:lvl5pPr marL="2286000" marR="0" lvl="4" indent="-342900" algn="l" rtl="0">
              <a:spcBef>
                <a:spcPts val="360"/>
              </a:spcBef>
              <a:spcAft>
                <a:spcPts val="0"/>
              </a:spcAft>
              <a:buClr>
                <a:schemeClr val="dk1"/>
              </a:buClr>
              <a:buSzPts val="1800"/>
              <a:buFont typeface="Times New Roman"/>
              <a:buChar char="»"/>
              <a:defRPr sz="1800" b="0" i="0" u="none" strike="noStrike" cap="none">
                <a:solidFill>
                  <a:schemeClr val="dk1"/>
                </a:solidFill>
                <a:latin typeface="Times New Roman"/>
                <a:ea typeface="Times New Roman"/>
                <a:cs typeface="Times New Roman"/>
                <a:sym typeface="Times New Roman"/>
              </a:defRPr>
            </a:lvl5pPr>
            <a:lvl6pPr marL="2743200" marR="0" lvl="5" indent="-342900" algn="l" rtl="0">
              <a:spcBef>
                <a:spcPts val="360"/>
              </a:spcBef>
              <a:spcAft>
                <a:spcPts val="0"/>
              </a:spcAft>
              <a:buClr>
                <a:schemeClr val="dk1"/>
              </a:buClr>
              <a:buSzPts val="1800"/>
              <a:buFont typeface="Times New Roman"/>
              <a:buChar char="»"/>
              <a:defRPr sz="1800" b="0" i="0" u="none" strike="noStrike" cap="none">
                <a:solidFill>
                  <a:schemeClr val="dk1"/>
                </a:solidFill>
                <a:latin typeface="Times New Roman"/>
                <a:ea typeface="Times New Roman"/>
                <a:cs typeface="Times New Roman"/>
                <a:sym typeface="Times New Roman"/>
              </a:defRPr>
            </a:lvl6pPr>
            <a:lvl7pPr marL="3200400" marR="0" lvl="6" indent="-342900" algn="l" rtl="0">
              <a:spcBef>
                <a:spcPts val="360"/>
              </a:spcBef>
              <a:spcAft>
                <a:spcPts val="0"/>
              </a:spcAft>
              <a:buClr>
                <a:schemeClr val="dk1"/>
              </a:buClr>
              <a:buSzPts val="1800"/>
              <a:buFont typeface="Times New Roman"/>
              <a:buChar char="»"/>
              <a:defRPr sz="1800" b="0" i="0" u="none" strike="noStrike" cap="none">
                <a:solidFill>
                  <a:schemeClr val="dk1"/>
                </a:solidFill>
                <a:latin typeface="Times New Roman"/>
                <a:ea typeface="Times New Roman"/>
                <a:cs typeface="Times New Roman"/>
                <a:sym typeface="Times New Roman"/>
              </a:defRPr>
            </a:lvl7pPr>
            <a:lvl8pPr marL="3657600" marR="0" lvl="7" indent="-342900" algn="l" rtl="0">
              <a:spcBef>
                <a:spcPts val="360"/>
              </a:spcBef>
              <a:spcAft>
                <a:spcPts val="0"/>
              </a:spcAft>
              <a:buClr>
                <a:schemeClr val="dk1"/>
              </a:buClr>
              <a:buSzPts val="1800"/>
              <a:buFont typeface="Times New Roman"/>
              <a:buChar char="»"/>
              <a:defRPr sz="1800" b="0" i="0" u="none" strike="noStrike" cap="none">
                <a:solidFill>
                  <a:schemeClr val="dk1"/>
                </a:solidFill>
                <a:latin typeface="Times New Roman"/>
                <a:ea typeface="Times New Roman"/>
                <a:cs typeface="Times New Roman"/>
                <a:sym typeface="Times New Roman"/>
              </a:defRPr>
            </a:lvl8pPr>
            <a:lvl9pPr marL="4114800" marR="0" lvl="8" indent="-342900" algn="l" rtl="0">
              <a:spcBef>
                <a:spcPts val="360"/>
              </a:spcBef>
              <a:spcAft>
                <a:spcPts val="0"/>
              </a:spcAft>
              <a:buClr>
                <a:schemeClr val="dk1"/>
              </a:buClr>
              <a:buSzPts val="1800"/>
              <a:buFont typeface="Times New Roman"/>
              <a:buChar char="»"/>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125" name="Google Shape;125;p18"/>
          <p:cNvSpPr txBox="1">
            <a:spLocks noGrp="1"/>
          </p:cNvSpPr>
          <p:nvPr>
            <p:ph type="body" idx="2"/>
          </p:nvPr>
        </p:nvSpPr>
        <p:spPr>
          <a:xfrm>
            <a:off x="22021800" y="8915400"/>
            <a:ext cx="18576900" cy="18516600"/>
          </a:xfrm>
          <a:prstGeom prst="rect">
            <a:avLst/>
          </a:prstGeom>
          <a:noFill/>
          <a:ln>
            <a:noFill/>
          </a:ln>
        </p:spPr>
        <p:txBody>
          <a:bodyPr spcFirstLastPara="1" wrap="square" lIns="91425" tIns="91425" rIns="91425" bIns="91425" anchor="t" anchorCtr="0">
            <a:noAutofit/>
          </a:bodyPr>
          <a:lstStyle>
            <a:lvl1pPr marL="457200" marR="0" lvl="0" indent="-406400" algn="l" rtl="0">
              <a:spcBef>
                <a:spcPts val="560"/>
              </a:spcBef>
              <a:spcAft>
                <a:spcPts val="0"/>
              </a:spcAft>
              <a:buClr>
                <a:schemeClr val="dk1"/>
              </a:buClr>
              <a:buSzPts val="2800"/>
              <a:buFont typeface="Times New Roman"/>
              <a:buChar char="•"/>
              <a:defRPr sz="2800" b="0" i="0" u="none" strike="noStrike" cap="none">
                <a:solidFill>
                  <a:schemeClr val="dk1"/>
                </a:solidFill>
                <a:latin typeface="Times New Roman"/>
                <a:ea typeface="Times New Roman"/>
                <a:cs typeface="Times New Roman"/>
                <a:sym typeface="Times New Roman"/>
              </a:defRPr>
            </a:lvl1pPr>
            <a:lvl2pPr marL="914400" marR="0" lvl="1" indent="-381000" algn="l" rtl="0">
              <a:spcBef>
                <a:spcPts val="480"/>
              </a:spcBef>
              <a:spcAft>
                <a:spcPts val="0"/>
              </a:spcAft>
              <a:buClr>
                <a:schemeClr val="dk1"/>
              </a:buClr>
              <a:buSzPts val="2400"/>
              <a:buFont typeface="Times New Roman"/>
              <a:buChar char="–"/>
              <a:defRPr sz="2400" b="0" i="0" u="none" strike="noStrike" cap="none">
                <a:solidFill>
                  <a:schemeClr val="dk1"/>
                </a:solidFill>
                <a:latin typeface="Times New Roman"/>
                <a:ea typeface="Times New Roman"/>
                <a:cs typeface="Times New Roman"/>
                <a:sym typeface="Times New Roman"/>
              </a:defRPr>
            </a:lvl2pPr>
            <a:lvl3pPr marL="1371600" marR="0" lvl="2"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3pPr>
            <a:lvl4pPr marL="1828800" marR="0" lvl="3" indent="-342900" algn="l" rtl="0">
              <a:spcBef>
                <a:spcPts val="360"/>
              </a:spcBef>
              <a:spcAft>
                <a:spcPts val="0"/>
              </a:spcAft>
              <a:buClr>
                <a:schemeClr val="dk1"/>
              </a:buClr>
              <a:buSzPts val="1800"/>
              <a:buFont typeface="Times New Roman"/>
              <a:buChar char="–"/>
              <a:defRPr sz="1800" b="0" i="0" u="none" strike="noStrike" cap="none">
                <a:solidFill>
                  <a:schemeClr val="dk1"/>
                </a:solidFill>
                <a:latin typeface="Times New Roman"/>
                <a:ea typeface="Times New Roman"/>
                <a:cs typeface="Times New Roman"/>
                <a:sym typeface="Times New Roman"/>
              </a:defRPr>
            </a:lvl4pPr>
            <a:lvl5pPr marL="2286000" marR="0" lvl="4" indent="-342900" algn="l" rtl="0">
              <a:spcBef>
                <a:spcPts val="360"/>
              </a:spcBef>
              <a:spcAft>
                <a:spcPts val="0"/>
              </a:spcAft>
              <a:buClr>
                <a:schemeClr val="dk1"/>
              </a:buClr>
              <a:buSzPts val="1800"/>
              <a:buFont typeface="Times New Roman"/>
              <a:buChar char="»"/>
              <a:defRPr sz="1800" b="0" i="0" u="none" strike="noStrike" cap="none">
                <a:solidFill>
                  <a:schemeClr val="dk1"/>
                </a:solidFill>
                <a:latin typeface="Times New Roman"/>
                <a:ea typeface="Times New Roman"/>
                <a:cs typeface="Times New Roman"/>
                <a:sym typeface="Times New Roman"/>
              </a:defRPr>
            </a:lvl5pPr>
            <a:lvl6pPr marL="2743200" marR="0" lvl="5" indent="-342900" algn="l" rtl="0">
              <a:spcBef>
                <a:spcPts val="360"/>
              </a:spcBef>
              <a:spcAft>
                <a:spcPts val="0"/>
              </a:spcAft>
              <a:buClr>
                <a:schemeClr val="dk1"/>
              </a:buClr>
              <a:buSzPts val="1800"/>
              <a:buFont typeface="Times New Roman"/>
              <a:buChar char="»"/>
              <a:defRPr sz="1800" b="0" i="0" u="none" strike="noStrike" cap="none">
                <a:solidFill>
                  <a:schemeClr val="dk1"/>
                </a:solidFill>
                <a:latin typeface="Times New Roman"/>
                <a:ea typeface="Times New Roman"/>
                <a:cs typeface="Times New Roman"/>
                <a:sym typeface="Times New Roman"/>
              </a:defRPr>
            </a:lvl6pPr>
            <a:lvl7pPr marL="3200400" marR="0" lvl="6" indent="-342900" algn="l" rtl="0">
              <a:spcBef>
                <a:spcPts val="360"/>
              </a:spcBef>
              <a:spcAft>
                <a:spcPts val="0"/>
              </a:spcAft>
              <a:buClr>
                <a:schemeClr val="dk1"/>
              </a:buClr>
              <a:buSzPts val="1800"/>
              <a:buFont typeface="Times New Roman"/>
              <a:buChar char="»"/>
              <a:defRPr sz="1800" b="0" i="0" u="none" strike="noStrike" cap="none">
                <a:solidFill>
                  <a:schemeClr val="dk1"/>
                </a:solidFill>
                <a:latin typeface="Times New Roman"/>
                <a:ea typeface="Times New Roman"/>
                <a:cs typeface="Times New Roman"/>
                <a:sym typeface="Times New Roman"/>
              </a:defRPr>
            </a:lvl7pPr>
            <a:lvl8pPr marL="3657600" marR="0" lvl="7" indent="-342900" algn="l" rtl="0">
              <a:spcBef>
                <a:spcPts val="360"/>
              </a:spcBef>
              <a:spcAft>
                <a:spcPts val="0"/>
              </a:spcAft>
              <a:buClr>
                <a:schemeClr val="dk1"/>
              </a:buClr>
              <a:buSzPts val="1800"/>
              <a:buFont typeface="Times New Roman"/>
              <a:buChar char="»"/>
              <a:defRPr sz="1800" b="0" i="0" u="none" strike="noStrike" cap="none">
                <a:solidFill>
                  <a:schemeClr val="dk1"/>
                </a:solidFill>
                <a:latin typeface="Times New Roman"/>
                <a:ea typeface="Times New Roman"/>
                <a:cs typeface="Times New Roman"/>
                <a:sym typeface="Times New Roman"/>
              </a:defRPr>
            </a:lvl8pPr>
            <a:lvl9pPr marL="4114800" marR="0" lvl="8" indent="-342900" algn="l" rtl="0">
              <a:spcBef>
                <a:spcPts val="360"/>
              </a:spcBef>
              <a:spcAft>
                <a:spcPts val="0"/>
              </a:spcAft>
              <a:buClr>
                <a:schemeClr val="dk1"/>
              </a:buClr>
              <a:buSzPts val="1800"/>
              <a:buFont typeface="Times New Roman"/>
              <a:buChar char="»"/>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126" name="Google Shape;126;p18"/>
          <p:cNvSpPr txBox="1">
            <a:spLocks noGrp="1"/>
          </p:cNvSpPr>
          <p:nvPr>
            <p:ph type="dt" idx="10"/>
          </p:nvPr>
        </p:nvSpPr>
        <p:spPr>
          <a:xfrm>
            <a:off x="3292475" y="28117800"/>
            <a:ext cx="9144000" cy="2057400"/>
          </a:xfrm>
          <a:prstGeom prst="rect">
            <a:avLst/>
          </a:prstGeom>
          <a:noFill/>
          <a:ln>
            <a:noFill/>
          </a:ln>
        </p:spPr>
        <p:txBody>
          <a:bodyPr spcFirstLastPara="1" wrap="square" lIns="91425" tIns="91425" rIns="91425" bIns="91425" anchor="t" anchorCtr="0">
            <a:noAutofit/>
          </a:bodyPr>
          <a:lstStyle>
            <a:lvl1pPr marL="0" marR="0" lvl="0" indent="0" algn="l" rtl="0">
              <a:spcBef>
                <a:spcPts val="0"/>
              </a:spcBef>
              <a:spcAft>
                <a:spcPts val="0"/>
              </a:spcAft>
              <a:buSzPts val="1400"/>
              <a:buNone/>
              <a:defRPr sz="6500">
                <a:solidFill>
                  <a:schemeClr val="dk1"/>
                </a:solidFill>
                <a:latin typeface="Times New Roman"/>
                <a:ea typeface="Times New Roman"/>
                <a:cs typeface="Times New Roman"/>
                <a:sym typeface="Times New Roman"/>
              </a:defRPr>
            </a:lvl1pPr>
            <a:lvl2pPr marL="457200" marR="0" lvl="1"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2743200" marR="0" lvl="6"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3200400" marR="0" lvl="7"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3657600" marR="0" lvl="8"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127" name="Google Shape;127;p18"/>
          <p:cNvSpPr txBox="1">
            <a:spLocks noGrp="1"/>
          </p:cNvSpPr>
          <p:nvPr>
            <p:ph type="ftr" idx="11"/>
          </p:nvPr>
        </p:nvSpPr>
        <p:spPr>
          <a:xfrm>
            <a:off x="14995525" y="28117800"/>
            <a:ext cx="13900200" cy="2057400"/>
          </a:xfrm>
          <a:prstGeom prst="rect">
            <a:avLst/>
          </a:prstGeom>
          <a:noFill/>
          <a:ln>
            <a:noFill/>
          </a:ln>
        </p:spPr>
        <p:txBody>
          <a:bodyPr spcFirstLastPara="1" wrap="square" lIns="91425" tIns="91425" rIns="91425" bIns="91425" anchor="t" anchorCtr="0">
            <a:noAutofit/>
          </a:bodyPr>
          <a:lstStyle>
            <a:lvl1pPr marL="0" marR="0" lvl="0" indent="0" algn="ctr" rtl="0">
              <a:spcBef>
                <a:spcPts val="0"/>
              </a:spcBef>
              <a:spcAft>
                <a:spcPts val="0"/>
              </a:spcAft>
              <a:buSzPts val="1400"/>
              <a:buNone/>
              <a:defRPr sz="6500">
                <a:solidFill>
                  <a:schemeClr val="dk1"/>
                </a:solidFill>
                <a:latin typeface="Times New Roman"/>
                <a:ea typeface="Times New Roman"/>
                <a:cs typeface="Times New Roman"/>
                <a:sym typeface="Times New Roman"/>
              </a:defRPr>
            </a:lvl1pPr>
            <a:lvl2pPr marL="457200" marR="0" lvl="1"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2743200" marR="0" lvl="6"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3200400" marR="0" lvl="7"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3657600" marR="0" lvl="8"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128" name="Google Shape;128;p18"/>
          <p:cNvSpPr txBox="1">
            <a:spLocks noGrp="1"/>
          </p:cNvSpPr>
          <p:nvPr>
            <p:ph type="sldNum" idx="12"/>
          </p:nvPr>
        </p:nvSpPr>
        <p:spPr>
          <a:xfrm>
            <a:off x="31454725" y="28117800"/>
            <a:ext cx="9144000" cy="2057400"/>
          </a:xfrm>
          <a:prstGeom prst="rect">
            <a:avLst/>
          </a:prstGeom>
          <a:noFill/>
          <a:ln>
            <a:noFill/>
          </a:ln>
        </p:spPr>
        <p:txBody>
          <a:bodyPr spcFirstLastPara="1" wrap="square" lIns="426700" tIns="213350" rIns="426700" bIns="213350" anchor="t" anchorCtr="0">
            <a:noAutofit/>
          </a:bodyPr>
          <a:lstStyle>
            <a:lvl1pPr marL="0" marR="0" lvl="0" indent="0" algn="r" rtl="0">
              <a:spcBef>
                <a:spcPts val="0"/>
              </a:spcBef>
              <a:spcAft>
                <a:spcPts val="0"/>
              </a:spcAft>
              <a:buNone/>
              <a:defRPr sz="6500">
                <a:solidFill>
                  <a:schemeClr val="dk1"/>
                </a:solidFill>
                <a:latin typeface="Times New Roman"/>
                <a:ea typeface="Times New Roman"/>
                <a:cs typeface="Times New Roman"/>
                <a:sym typeface="Times New Roman"/>
              </a:defRPr>
            </a:lvl1pPr>
            <a:lvl2pPr marL="0" marR="0" lvl="1" indent="0" algn="r" rtl="0">
              <a:spcBef>
                <a:spcPts val="0"/>
              </a:spcBef>
              <a:spcAft>
                <a:spcPts val="0"/>
              </a:spcAft>
              <a:buNone/>
              <a:defRPr sz="6500">
                <a:solidFill>
                  <a:schemeClr val="dk1"/>
                </a:solidFill>
                <a:latin typeface="Times New Roman"/>
                <a:ea typeface="Times New Roman"/>
                <a:cs typeface="Times New Roman"/>
                <a:sym typeface="Times New Roman"/>
              </a:defRPr>
            </a:lvl2pPr>
            <a:lvl3pPr marL="0" marR="0" lvl="2" indent="0" algn="r" rtl="0">
              <a:spcBef>
                <a:spcPts val="0"/>
              </a:spcBef>
              <a:spcAft>
                <a:spcPts val="0"/>
              </a:spcAft>
              <a:buNone/>
              <a:defRPr sz="6500">
                <a:solidFill>
                  <a:schemeClr val="dk1"/>
                </a:solidFill>
                <a:latin typeface="Times New Roman"/>
                <a:ea typeface="Times New Roman"/>
                <a:cs typeface="Times New Roman"/>
                <a:sym typeface="Times New Roman"/>
              </a:defRPr>
            </a:lvl3pPr>
            <a:lvl4pPr marL="0" marR="0" lvl="3" indent="0" algn="r" rtl="0">
              <a:spcBef>
                <a:spcPts val="0"/>
              </a:spcBef>
              <a:spcAft>
                <a:spcPts val="0"/>
              </a:spcAft>
              <a:buNone/>
              <a:defRPr sz="6500">
                <a:solidFill>
                  <a:schemeClr val="dk1"/>
                </a:solidFill>
                <a:latin typeface="Times New Roman"/>
                <a:ea typeface="Times New Roman"/>
                <a:cs typeface="Times New Roman"/>
                <a:sym typeface="Times New Roman"/>
              </a:defRPr>
            </a:lvl4pPr>
            <a:lvl5pPr marL="0" marR="0" lvl="4" indent="0" algn="r" rtl="0">
              <a:spcBef>
                <a:spcPts val="0"/>
              </a:spcBef>
              <a:spcAft>
                <a:spcPts val="0"/>
              </a:spcAft>
              <a:buNone/>
              <a:defRPr sz="6500">
                <a:solidFill>
                  <a:schemeClr val="dk1"/>
                </a:solidFill>
                <a:latin typeface="Times New Roman"/>
                <a:ea typeface="Times New Roman"/>
                <a:cs typeface="Times New Roman"/>
                <a:sym typeface="Times New Roman"/>
              </a:defRPr>
            </a:lvl5pPr>
            <a:lvl6pPr marL="0" marR="0" lvl="5" indent="0" algn="r" rtl="0">
              <a:spcBef>
                <a:spcPts val="0"/>
              </a:spcBef>
              <a:spcAft>
                <a:spcPts val="0"/>
              </a:spcAft>
              <a:buNone/>
              <a:defRPr sz="6500">
                <a:solidFill>
                  <a:schemeClr val="dk1"/>
                </a:solidFill>
                <a:latin typeface="Times New Roman"/>
                <a:ea typeface="Times New Roman"/>
                <a:cs typeface="Times New Roman"/>
                <a:sym typeface="Times New Roman"/>
              </a:defRPr>
            </a:lvl6pPr>
            <a:lvl7pPr marL="0" marR="0" lvl="6" indent="0" algn="r" rtl="0">
              <a:spcBef>
                <a:spcPts val="0"/>
              </a:spcBef>
              <a:spcAft>
                <a:spcPts val="0"/>
              </a:spcAft>
              <a:buNone/>
              <a:defRPr sz="6500">
                <a:solidFill>
                  <a:schemeClr val="dk1"/>
                </a:solidFill>
                <a:latin typeface="Times New Roman"/>
                <a:ea typeface="Times New Roman"/>
                <a:cs typeface="Times New Roman"/>
                <a:sym typeface="Times New Roman"/>
              </a:defRPr>
            </a:lvl7pPr>
            <a:lvl8pPr marL="0" marR="0" lvl="7" indent="0" algn="r" rtl="0">
              <a:spcBef>
                <a:spcPts val="0"/>
              </a:spcBef>
              <a:spcAft>
                <a:spcPts val="0"/>
              </a:spcAft>
              <a:buNone/>
              <a:defRPr sz="6500">
                <a:solidFill>
                  <a:schemeClr val="dk1"/>
                </a:solidFill>
                <a:latin typeface="Times New Roman"/>
                <a:ea typeface="Times New Roman"/>
                <a:cs typeface="Times New Roman"/>
                <a:sym typeface="Times New Roman"/>
              </a:defRPr>
            </a:lvl8pPr>
            <a:lvl9pPr marL="0" marR="0" lvl="8" indent="0" algn="r" rtl="0">
              <a:spcBef>
                <a:spcPts val="0"/>
              </a:spcBef>
              <a:spcAft>
                <a:spcPts val="0"/>
              </a:spcAft>
              <a:buNone/>
              <a:defRPr sz="6500">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129"/>
        <p:cNvGrpSpPr/>
        <p:nvPr/>
      </p:nvGrpSpPr>
      <p:grpSpPr>
        <a:xfrm>
          <a:off x="0" y="0"/>
          <a:ext cx="0" cy="0"/>
          <a:chOff x="0" y="0"/>
          <a:chExt cx="0" cy="0"/>
        </a:xfrm>
      </p:grpSpPr>
      <p:sp>
        <p:nvSpPr>
          <p:cNvPr id="130" name="Google Shape;130;p19"/>
          <p:cNvSpPr txBox="1">
            <a:spLocks noGrp="1"/>
          </p:cNvSpPr>
          <p:nvPr>
            <p:ph type="title"/>
          </p:nvPr>
        </p:nvSpPr>
        <p:spPr>
          <a:xfrm>
            <a:off x="2193925" y="1236663"/>
            <a:ext cx="39503400" cy="514350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1pPr>
            <a:lvl2pPr marL="0" marR="0" lvl="1"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2pPr>
            <a:lvl3pPr marL="0" marR="0" lvl="2"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3pPr>
            <a:lvl4pPr marL="0" marR="0" lvl="3"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4pPr>
            <a:lvl5pPr marL="0" marR="0" lvl="4"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5pPr>
            <a:lvl6pPr marL="457200" marR="0" lvl="5"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6pPr>
            <a:lvl7pPr marL="914400" marR="0" lvl="6"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7pPr>
            <a:lvl8pPr marL="1371600" marR="0" lvl="7"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8pPr>
            <a:lvl9pPr marL="1828800" marR="0" lvl="8"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9pPr>
          </a:lstStyle>
          <a:p>
            <a:endParaRPr/>
          </a:p>
        </p:txBody>
      </p:sp>
      <p:sp>
        <p:nvSpPr>
          <p:cNvPr id="131" name="Google Shape;131;p19"/>
          <p:cNvSpPr txBox="1">
            <a:spLocks noGrp="1"/>
          </p:cNvSpPr>
          <p:nvPr>
            <p:ph type="body" idx="1"/>
          </p:nvPr>
        </p:nvSpPr>
        <p:spPr>
          <a:xfrm>
            <a:off x="2193925" y="6908800"/>
            <a:ext cx="19392900" cy="2878200"/>
          </a:xfrm>
          <a:prstGeom prst="rect">
            <a:avLst/>
          </a:prstGeom>
          <a:noFill/>
          <a:ln>
            <a:noFill/>
          </a:ln>
        </p:spPr>
        <p:txBody>
          <a:bodyPr spcFirstLastPara="1" wrap="square" lIns="91425" tIns="91425" rIns="91425" bIns="91425" anchor="b" anchorCtr="0">
            <a:noAutofit/>
          </a:bodyPr>
          <a:lstStyle>
            <a:lvl1pPr marL="457200" marR="0" lvl="0" indent="-228600" algn="l" rtl="0">
              <a:spcBef>
                <a:spcPts val="480"/>
              </a:spcBef>
              <a:spcAft>
                <a:spcPts val="0"/>
              </a:spcAft>
              <a:buClr>
                <a:schemeClr val="dk1"/>
              </a:buClr>
              <a:buSzPts val="14900"/>
              <a:buFont typeface="Times New Roman"/>
              <a:buNone/>
              <a:defRPr sz="2400" b="1" i="0" u="none" strike="noStrike" cap="none">
                <a:solidFill>
                  <a:schemeClr val="dk1"/>
                </a:solidFill>
                <a:latin typeface="Times New Roman"/>
                <a:ea typeface="Times New Roman"/>
                <a:cs typeface="Times New Roman"/>
                <a:sym typeface="Times New Roman"/>
              </a:defRPr>
            </a:lvl1pPr>
            <a:lvl2pPr marL="914400" marR="0" lvl="1" indent="-228600" algn="l" rtl="0">
              <a:spcBef>
                <a:spcPts val="400"/>
              </a:spcBef>
              <a:spcAft>
                <a:spcPts val="0"/>
              </a:spcAft>
              <a:buClr>
                <a:schemeClr val="dk1"/>
              </a:buClr>
              <a:buSzPts val="13100"/>
              <a:buFont typeface="Times New Roman"/>
              <a:buNone/>
              <a:defRPr sz="2000" b="1" i="0" u="none" strike="noStrike" cap="none">
                <a:solidFill>
                  <a:schemeClr val="dk1"/>
                </a:solidFill>
                <a:latin typeface="Times New Roman"/>
                <a:ea typeface="Times New Roman"/>
                <a:cs typeface="Times New Roman"/>
                <a:sym typeface="Times New Roman"/>
              </a:defRPr>
            </a:lvl2pPr>
            <a:lvl3pPr marL="1371600" marR="0" lvl="2" indent="-228600" algn="l" rtl="0">
              <a:spcBef>
                <a:spcPts val="360"/>
              </a:spcBef>
              <a:spcAft>
                <a:spcPts val="0"/>
              </a:spcAft>
              <a:buClr>
                <a:schemeClr val="dk1"/>
              </a:buClr>
              <a:buSzPts val="11200"/>
              <a:buFont typeface="Times New Roman"/>
              <a:buNone/>
              <a:defRPr sz="1800" b="1" i="0" u="none" strike="noStrike" cap="none">
                <a:solidFill>
                  <a:schemeClr val="dk1"/>
                </a:solidFill>
                <a:latin typeface="Times New Roman"/>
                <a:ea typeface="Times New Roman"/>
                <a:cs typeface="Times New Roman"/>
                <a:sym typeface="Times New Roman"/>
              </a:defRPr>
            </a:lvl3pPr>
            <a:lvl4pPr marL="1828800" marR="0" lvl="3" indent="-228600" algn="l" rtl="0">
              <a:spcBef>
                <a:spcPts val="320"/>
              </a:spcBef>
              <a:spcAft>
                <a:spcPts val="0"/>
              </a:spcAft>
              <a:buClr>
                <a:schemeClr val="dk1"/>
              </a:buClr>
              <a:buSzPts val="9300"/>
              <a:buFont typeface="Times New Roman"/>
              <a:buNone/>
              <a:defRPr sz="1600" b="1" i="0" u="none" strike="noStrike" cap="none">
                <a:solidFill>
                  <a:schemeClr val="dk1"/>
                </a:solidFill>
                <a:latin typeface="Times New Roman"/>
                <a:ea typeface="Times New Roman"/>
                <a:cs typeface="Times New Roman"/>
                <a:sym typeface="Times New Roman"/>
              </a:defRPr>
            </a:lvl4pPr>
            <a:lvl5pPr marL="2286000" marR="0" lvl="4" indent="-228600" algn="l" rtl="0">
              <a:spcBef>
                <a:spcPts val="320"/>
              </a:spcBef>
              <a:spcAft>
                <a:spcPts val="0"/>
              </a:spcAft>
              <a:buClr>
                <a:schemeClr val="dk1"/>
              </a:buClr>
              <a:buSzPts val="9300"/>
              <a:buFont typeface="Times New Roman"/>
              <a:buNone/>
              <a:defRPr sz="1600" b="1" i="0" u="none" strike="noStrike" cap="none">
                <a:solidFill>
                  <a:schemeClr val="dk1"/>
                </a:solidFill>
                <a:latin typeface="Times New Roman"/>
                <a:ea typeface="Times New Roman"/>
                <a:cs typeface="Times New Roman"/>
                <a:sym typeface="Times New Roman"/>
              </a:defRPr>
            </a:lvl5pPr>
            <a:lvl6pPr marL="2743200" marR="0" lvl="5" indent="-228600" algn="l" rtl="0">
              <a:spcBef>
                <a:spcPts val="320"/>
              </a:spcBef>
              <a:spcAft>
                <a:spcPts val="0"/>
              </a:spcAft>
              <a:buClr>
                <a:schemeClr val="dk1"/>
              </a:buClr>
              <a:buSzPts val="9300"/>
              <a:buFont typeface="Times New Roman"/>
              <a:buNone/>
              <a:defRPr sz="1600" b="1" i="0" u="none" strike="noStrike" cap="none">
                <a:solidFill>
                  <a:schemeClr val="dk1"/>
                </a:solidFill>
                <a:latin typeface="Times New Roman"/>
                <a:ea typeface="Times New Roman"/>
                <a:cs typeface="Times New Roman"/>
                <a:sym typeface="Times New Roman"/>
              </a:defRPr>
            </a:lvl6pPr>
            <a:lvl7pPr marL="3200400" marR="0" lvl="6" indent="-228600" algn="l" rtl="0">
              <a:spcBef>
                <a:spcPts val="320"/>
              </a:spcBef>
              <a:spcAft>
                <a:spcPts val="0"/>
              </a:spcAft>
              <a:buClr>
                <a:schemeClr val="dk1"/>
              </a:buClr>
              <a:buSzPts val="9300"/>
              <a:buFont typeface="Times New Roman"/>
              <a:buNone/>
              <a:defRPr sz="1600" b="1" i="0" u="none" strike="noStrike" cap="none">
                <a:solidFill>
                  <a:schemeClr val="dk1"/>
                </a:solidFill>
                <a:latin typeface="Times New Roman"/>
                <a:ea typeface="Times New Roman"/>
                <a:cs typeface="Times New Roman"/>
                <a:sym typeface="Times New Roman"/>
              </a:defRPr>
            </a:lvl7pPr>
            <a:lvl8pPr marL="3657600" marR="0" lvl="7" indent="-228600" algn="l" rtl="0">
              <a:spcBef>
                <a:spcPts val="320"/>
              </a:spcBef>
              <a:spcAft>
                <a:spcPts val="0"/>
              </a:spcAft>
              <a:buClr>
                <a:schemeClr val="dk1"/>
              </a:buClr>
              <a:buSzPts val="9300"/>
              <a:buFont typeface="Times New Roman"/>
              <a:buNone/>
              <a:defRPr sz="1600" b="1" i="0" u="none" strike="noStrike" cap="none">
                <a:solidFill>
                  <a:schemeClr val="dk1"/>
                </a:solidFill>
                <a:latin typeface="Times New Roman"/>
                <a:ea typeface="Times New Roman"/>
                <a:cs typeface="Times New Roman"/>
                <a:sym typeface="Times New Roman"/>
              </a:defRPr>
            </a:lvl8pPr>
            <a:lvl9pPr marL="4114800" marR="0" lvl="8" indent="-228600" algn="l" rtl="0">
              <a:spcBef>
                <a:spcPts val="320"/>
              </a:spcBef>
              <a:spcAft>
                <a:spcPts val="0"/>
              </a:spcAft>
              <a:buClr>
                <a:schemeClr val="dk1"/>
              </a:buClr>
              <a:buSzPts val="9300"/>
              <a:buFont typeface="Times New Roman"/>
              <a:buNone/>
              <a:defRPr sz="1600" b="1" i="0" u="none" strike="noStrike" cap="none">
                <a:solidFill>
                  <a:schemeClr val="dk1"/>
                </a:solidFill>
                <a:latin typeface="Times New Roman"/>
                <a:ea typeface="Times New Roman"/>
                <a:cs typeface="Times New Roman"/>
                <a:sym typeface="Times New Roman"/>
              </a:defRPr>
            </a:lvl9pPr>
          </a:lstStyle>
          <a:p>
            <a:endParaRPr/>
          </a:p>
        </p:txBody>
      </p:sp>
      <p:sp>
        <p:nvSpPr>
          <p:cNvPr id="132" name="Google Shape;132;p19"/>
          <p:cNvSpPr txBox="1">
            <a:spLocks noGrp="1"/>
          </p:cNvSpPr>
          <p:nvPr>
            <p:ph type="body" idx="2"/>
          </p:nvPr>
        </p:nvSpPr>
        <p:spPr>
          <a:xfrm>
            <a:off x="2193925" y="9786938"/>
            <a:ext cx="19392900" cy="17781600"/>
          </a:xfrm>
          <a:prstGeom prst="rect">
            <a:avLst/>
          </a:prstGeom>
          <a:noFill/>
          <a:ln>
            <a:noFill/>
          </a:ln>
        </p:spPr>
        <p:txBody>
          <a:bodyPr spcFirstLastPara="1" wrap="square" lIns="91425" tIns="91425" rIns="91425" bIns="91425" anchor="t" anchorCtr="0">
            <a:noAutofit/>
          </a:bodyPr>
          <a:lstStyle>
            <a:lvl1pPr marL="457200" marR="0" lvl="0" indent="-381000" algn="l" rtl="0">
              <a:spcBef>
                <a:spcPts val="480"/>
              </a:spcBef>
              <a:spcAft>
                <a:spcPts val="0"/>
              </a:spcAft>
              <a:buClr>
                <a:schemeClr val="dk1"/>
              </a:buClr>
              <a:buSzPts val="2400"/>
              <a:buFont typeface="Times New Roman"/>
              <a:buChar char="•"/>
              <a:defRPr sz="2400" b="0" i="0" u="none" strike="noStrike" cap="none">
                <a:solidFill>
                  <a:schemeClr val="dk1"/>
                </a:solidFill>
                <a:latin typeface="Times New Roman"/>
                <a:ea typeface="Times New Roman"/>
                <a:cs typeface="Times New Roman"/>
                <a:sym typeface="Times New Roman"/>
              </a:defRPr>
            </a:lvl1pPr>
            <a:lvl2pPr marL="914400" marR="0" lvl="1"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2pPr>
            <a:lvl3pPr marL="1371600" marR="0" lvl="2" indent="-342900" algn="l" rtl="0">
              <a:spcBef>
                <a:spcPts val="360"/>
              </a:spcBef>
              <a:spcAft>
                <a:spcPts val="0"/>
              </a:spcAft>
              <a:buClr>
                <a:schemeClr val="dk1"/>
              </a:buClr>
              <a:buSzPts val="1800"/>
              <a:buFont typeface="Times New Roman"/>
              <a:buChar char="•"/>
              <a:defRPr sz="1800" b="0" i="0" u="none" strike="noStrike" cap="none">
                <a:solidFill>
                  <a:schemeClr val="dk1"/>
                </a:solidFill>
                <a:latin typeface="Times New Roman"/>
                <a:ea typeface="Times New Roman"/>
                <a:cs typeface="Times New Roman"/>
                <a:sym typeface="Times New Roman"/>
              </a:defRPr>
            </a:lvl3pPr>
            <a:lvl4pPr marL="1828800" marR="0" lvl="3" indent="-330200" algn="l" rtl="0">
              <a:spcBef>
                <a:spcPts val="320"/>
              </a:spcBef>
              <a:spcAft>
                <a:spcPts val="0"/>
              </a:spcAft>
              <a:buClr>
                <a:schemeClr val="dk1"/>
              </a:buClr>
              <a:buSzPts val="1600"/>
              <a:buFont typeface="Times New Roman"/>
              <a:buChar char="–"/>
              <a:defRPr sz="1600" b="0" i="0" u="none" strike="noStrike" cap="none">
                <a:solidFill>
                  <a:schemeClr val="dk1"/>
                </a:solidFill>
                <a:latin typeface="Times New Roman"/>
                <a:ea typeface="Times New Roman"/>
                <a:cs typeface="Times New Roman"/>
                <a:sym typeface="Times New Roman"/>
              </a:defRPr>
            </a:lvl4pPr>
            <a:lvl5pPr marL="2286000" marR="0" lvl="4" indent="-330200" algn="l" rtl="0">
              <a:spcBef>
                <a:spcPts val="320"/>
              </a:spcBef>
              <a:spcAft>
                <a:spcPts val="0"/>
              </a:spcAft>
              <a:buClr>
                <a:schemeClr val="dk1"/>
              </a:buClr>
              <a:buSzPts val="1600"/>
              <a:buFont typeface="Times New Roman"/>
              <a:buChar char="»"/>
              <a:defRPr sz="1600" b="0" i="0" u="none" strike="noStrike" cap="none">
                <a:solidFill>
                  <a:schemeClr val="dk1"/>
                </a:solidFill>
                <a:latin typeface="Times New Roman"/>
                <a:ea typeface="Times New Roman"/>
                <a:cs typeface="Times New Roman"/>
                <a:sym typeface="Times New Roman"/>
              </a:defRPr>
            </a:lvl5pPr>
            <a:lvl6pPr marL="2743200" marR="0" lvl="5" indent="-330200" algn="l" rtl="0">
              <a:spcBef>
                <a:spcPts val="320"/>
              </a:spcBef>
              <a:spcAft>
                <a:spcPts val="0"/>
              </a:spcAft>
              <a:buClr>
                <a:schemeClr val="dk1"/>
              </a:buClr>
              <a:buSzPts val="1600"/>
              <a:buFont typeface="Times New Roman"/>
              <a:buChar char="»"/>
              <a:defRPr sz="1600" b="0" i="0" u="none" strike="noStrike" cap="none">
                <a:solidFill>
                  <a:schemeClr val="dk1"/>
                </a:solidFill>
                <a:latin typeface="Times New Roman"/>
                <a:ea typeface="Times New Roman"/>
                <a:cs typeface="Times New Roman"/>
                <a:sym typeface="Times New Roman"/>
              </a:defRPr>
            </a:lvl6pPr>
            <a:lvl7pPr marL="3200400" marR="0" lvl="6" indent="-330200" algn="l" rtl="0">
              <a:spcBef>
                <a:spcPts val="320"/>
              </a:spcBef>
              <a:spcAft>
                <a:spcPts val="0"/>
              </a:spcAft>
              <a:buClr>
                <a:schemeClr val="dk1"/>
              </a:buClr>
              <a:buSzPts val="1600"/>
              <a:buFont typeface="Times New Roman"/>
              <a:buChar char="»"/>
              <a:defRPr sz="1600" b="0" i="0" u="none" strike="noStrike" cap="none">
                <a:solidFill>
                  <a:schemeClr val="dk1"/>
                </a:solidFill>
                <a:latin typeface="Times New Roman"/>
                <a:ea typeface="Times New Roman"/>
                <a:cs typeface="Times New Roman"/>
                <a:sym typeface="Times New Roman"/>
              </a:defRPr>
            </a:lvl7pPr>
            <a:lvl8pPr marL="3657600" marR="0" lvl="7" indent="-330200" algn="l" rtl="0">
              <a:spcBef>
                <a:spcPts val="320"/>
              </a:spcBef>
              <a:spcAft>
                <a:spcPts val="0"/>
              </a:spcAft>
              <a:buClr>
                <a:schemeClr val="dk1"/>
              </a:buClr>
              <a:buSzPts val="1600"/>
              <a:buFont typeface="Times New Roman"/>
              <a:buChar char="»"/>
              <a:defRPr sz="1600" b="0" i="0" u="none" strike="noStrike" cap="none">
                <a:solidFill>
                  <a:schemeClr val="dk1"/>
                </a:solidFill>
                <a:latin typeface="Times New Roman"/>
                <a:ea typeface="Times New Roman"/>
                <a:cs typeface="Times New Roman"/>
                <a:sym typeface="Times New Roman"/>
              </a:defRPr>
            </a:lvl8pPr>
            <a:lvl9pPr marL="4114800" marR="0" lvl="8" indent="-330200" algn="l" rtl="0">
              <a:spcBef>
                <a:spcPts val="320"/>
              </a:spcBef>
              <a:spcAft>
                <a:spcPts val="0"/>
              </a:spcAft>
              <a:buClr>
                <a:schemeClr val="dk1"/>
              </a:buClr>
              <a:buSzPts val="1600"/>
              <a:buFont typeface="Times New Roman"/>
              <a:buChar char="»"/>
              <a:defRPr sz="1600" b="0" i="0" u="none" strike="noStrike" cap="none">
                <a:solidFill>
                  <a:schemeClr val="dk1"/>
                </a:solidFill>
                <a:latin typeface="Times New Roman"/>
                <a:ea typeface="Times New Roman"/>
                <a:cs typeface="Times New Roman"/>
                <a:sym typeface="Times New Roman"/>
              </a:defRPr>
            </a:lvl9pPr>
          </a:lstStyle>
          <a:p>
            <a:endParaRPr/>
          </a:p>
        </p:txBody>
      </p:sp>
      <p:sp>
        <p:nvSpPr>
          <p:cNvPr id="133" name="Google Shape;133;p19"/>
          <p:cNvSpPr txBox="1">
            <a:spLocks noGrp="1"/>
          </p:cNvSpPr>
          <p:nvPr>
            <p:ph type="body" idx="3"/>
          </p:nvPr>
        </p:nvSpPr>
        <p:spPr>
          <a:xfrm>
            <a:off x="22296438" y="6908800"/>
            <a:ext cx="19400700" cy="2878200"/>
          </a:xfrm>
          <a:prstGeom prst="rect">
            <a:avLst/>
          </a:prstGeom>
          <a:noFill/>
          <a:ln>
            <a:noFill/>
          </a:ln>
        </p:spPr>
        <p:txBody>
          <a:bodyPr spcFirstLastPara="1" wrap="square" lIns="91425" tIns="91425" rIns="91425" bIns="91425" anchor="b" anchorCtr="0">
            <a:noAutofit/>
          </a:bodyPr>
          <a:lstStyle>
            <a:lvl1pPr marL="457200" marR="0" lvl="0" indent="-228600" algn="l" rtl="0">
              <a:spcBef>
                <a:spcPts val="480"/>
              </a:spcBef>
              <a:spcAft>
                <a:spcPts val="0"/>
              </a:spcAft>
              <a:buClr>
                <a:schemeClr val="dk1"/>
              </a:buClr>
              <a:buSzPts val="14900"/>
              <a:buFont typeface="Times New Roman"/>
              <a:buNone/>
              <a:defRPr sz="2400" b="1" i="0" u="none" strike="noStrike" cap="none">
                <a:solidFill>
                  <a:schemeClr val="dk1"/>
                </a:solidFill>
                <a:latin typeface="Times New Roman"/>
                <a:ea typeface="Times New Roman"/>
                <a:cs typeface="Times New Roman"/>
                <a:sym typeface="Times New Roman"/>
              </a:defRPr>
            </a:lvl1pPr>
            <a:lvl2pPr marL="914400" marR="0" lvl="1" indent="-228600" algn="l" rtl="0">
              <a:spcBef>
                <a:spcPts val="400"/>
              </a:spcBef>
              <a:spcAft>
                <a:spcPts val="0"/>
              </a:spcAft>
              <a:buClr>
                <a:schemeClr val="dk1"/>
              </a:buClr>
              <a:buSzPts val="13100"/>
              <a:buFont typeface="Times New Roman"/>
              <a:buNone/>
              <a:defRPr sz="2000" b="1" i="0" u="none" strike="noStrike" cap="none">
                <a:solidFill>
                  <a:schemeClr val="dk1"/>
                </a:solidFill>
                <a:latin typeface="Times New Roman"/>
                <a:ea typeface="Times New Roman"/>
                <a:cs typeface="Times New Roman"/>
                <a:sym typeface="Times New Roman"/>
              </a:defRPr>
            </a:lvl2pPr>
            <a:lvl3pPr marL="1371600" marR="0" lvl="2" indent="-228600" algn="l" rtl="0">
              <a:spcBef>
                <a:spcPts val="360"/>
              </a:spcBef>
              <a:spcAft>
                <a:spcPts val="0"/>
              </a:spcAft>
              <a:buClr>
                <a:schemeClr val="dk1"/>
              </a:buClr>
              <a:buSzPts val="11200"/>
              <a:buFont typeface="Times New Roman"/>
              <a:buNone/>
              <a:defRPr sz="1800" b="1" i="0" u="none" strike="noStrike" cap="none">
                <a:solidFill>
                  <a:schemeClr val="dk1"/>
                </a:solidFill>
                <a:latin typeface="Times New Roman"/>
                <a:ea typeface="Times New Roman"/>
                <a:cs typeface="Times New Roman"/>
                <a:sym typeface="Times New Roman"/>
              </a:defRPr>
            </a:lvl3pPr>
            <a:lvl4pPr marL="1828800" marR="0" lvl="3" indent="-228600" algn="l" rtl="0">
              <a:spcBef>
                <a:spcPts val="320"/>
              </a:spcBef>
              <a:spcAft>
                <a:spcPts val="0"/>
              </a:spcAft>
              <a:buClr>
                <a:schemeClr val="dk1"/>
              </a:buClr>
              <a:buSzPts val="9300"/>
              <a:buFont typeface="Times New Roman"/>
              <a:buNone/>
              <a:defRPr sz="1600" b="1" i="0" u="none" strike="noStrike" cap="none">
                <a:solidFill>
                  <a:schemeClr val="dk1"/>
                </a:solidFill>
                <a:latin typeface="Times New Roman"/>
                <a:ea typeface="Times New Roman"/>
                <a:cs typeface="Times New Roman"/>
                <a:sym typeface="Times New Roman"/>
              </a:defRPr>
            </a:lvl4pPr>
            <a:lvl5pPr marL="2286000" marR="0" lvl="4" indent="-228600" algn="l" rtl="0">
              <a:spcBef>
                <a:spcPts val="320"/>
              </a:spcBef>
              <a:spcAft>
                <a:spcPts val="0"/>
              </a:spcAft>
              <a:buClr>
                <a:schemeClr val="dk1"/>
              </a:buClr>
              <a:buSzPts val="9300"/>
              <a:buFont typeface="Times New Roman"/>
              <a:buNone/>
              <a:defRPr sz="1600" b="1" i="0" u="none" strike="noStrike" cap="none">
                <a:solidFill>
                  <a:schemeClr val="dk1"/>
                </a:solidFill>
                <a:latin typeface="Times New Roman"/>
                <a:ea typeface="Times New Roman"/>
                <a:cs typeface="Times New Roman"/>
                <a:sym typeface="Times New Roman"/>
              </a:defRPr>
            </a:lvl5pPr>
            <a:lvl6pPr marL="2743200" marR="0" lvl="5" indent="-228600" algn="l" rtl="0">
              <a:spcBef>
                <a:spcPts val="320"/>
              </a:spcBef>
              <a:spcAft>
                <a:spcPts val="0"/>
              </a:spcAft>
              <a:buClr>
                <a:schemeClr val="dk1"/>
              </a:buClr>
              <a:buSzPts val="9300"/>
              <a:buFont typeface="Times New Roman"/>
              <a:buNone/>
              <a:defRPr sz="1600" b="1" i="0" u="none" strike="noStrike" cap="none">
                <a:solidFill>
                  <a:schemeClr val="dk1"/>
                </a:solidFill>
                <a:latin typeface="Times New Roman"/>
                <a:ea typeface="Times New Roman"/>
                <a:cs typeface="Times New Roman"/>
                <a:sym typeface="Times New Roman"/>
              </a:defRPr>
            </a:lvl6pPr>
            <a:lvl7pPr marL="3200400" marR="0" lvl="6" indent="-228600" algn="l" rtl="0">
              <a:spcBef>
                <a:spcPts val="320"/>
              </a:spcBef>
              <a:spcAft>
                <a:spcPts val="0"/>
              </a:spcAft>
              <a:buClr>
                <a:schemeClr val="dk1"/>
              </a:buClr>
              <a:buSzPts val="9300"/>
              <a:buFont typeface="Times New Roman"/>
              <a:buNone/>
              <a:defRPr sz="1600" b="1" i="0" u="none" strike="noStrike" cap="none">
                <a:solidFill>
                  <a:schemeClr val="dk1"/>
                </a:solidFill>
                <a:latin typeface="Times New Roman"/>
                <a:ea typeface="Times New Roman"/>
                <a:cs typeface="Times New Roman"/>
                <a:sym typeface="Times New Roman"/>
              </a:defRPr>
            </a:lvl7pPr>
            <a:lvl8pPr marL="3657600" marR="0" lvl="7" indent="-228600" algn="l" rtl="0">
              <a:spcBef>
                <a:spcPts val="320"/>
              </a:spcBef>
              <a:spcAft>
                <a:spcPts val="0"/>
              </a:spcAft>
              <a:buClr>
                <a:schemeClr val="dk1"/>
              </a:buClr>
              <a:buSzPts val="9300"/>
              <a:buFont typeface="Times New Roman"/>
              <a:buNone/>
              <a:defRPr sz="1600" b="1" i="0" u="none" strike="noStrike" cap="none">
                <a:solidFill>
                  <a:schemeClr val="dk1"/>
                </a:solidFill>
                <a:latin typeface="Times New Roman"/>
                <a:ea typeface="Times New Roman"/>
                <a:cs typeface="Times New Roman"/>
                <a:sym typeface="Times New Roman"/>
              </a:defRPr>
            </a:lvl8pPr>
            <a:lvl9pPr marL="4114800" marR="0" lvl="8" indent="-228600" algn="l" rtl="0">
              <a:spcBef>
                <a:spcPts val="320"/>
              </a:spcBef>
              <a:spcAft>
                <a:spcPts val="0"/>
              </a:spcAft>
              <a:buClr>
                <a:schemeClr val="dk1"/>
              </a:buClr>
              <a:buSzPts val="9300"/>
              <a:buFont typeface="Times New Roman"/>
              <a:buNone/>
              <a:defRPr sz="1600" b="1" i="0" u="none" strike="noStrike" cap="none">
                <a:solidFill>
                  <a:schemeClr val="dk1"/>
                </a:solidFill>
                <a:latin typeface="Times New Roman"/>
                <a:ea typeface="Times New Roman"/>
                <a:cs typeface="Times New Roman"/>
                <a:sym typeface="Times New Roman"/>
              </a:defRPr>
            </a:lvl9pPr>
          </a:lstStyle>
          <a:p>
            <a:endParaRPr/>
          </a:p>
        </p:txBody>
      </p:sp>
      <p:sp>
        <p:nvSpPr>
          <p:cNvPr id="134" name="Google Shape;134;p19"/>
          <p:cNvSpPr txBox="1">
            <a:spLocks noGrp="1"/>
          </p:cNvSpPr>
          <p:nvPr>
            <p:ph type="body" idx="4"/>
          </p:nvPr>
        </p:nvSpPr>
        <p:spPr>
          <a:xfrm>
            <a:off x="22296438" y="9786938"/>
            <a:ext cx="19400700" cy="17781600"/>
          </a:xfrm>
          <a:prstGeom prst="rect">
            <a:avLst/>
          </a:prstGeom>
          <a:noFill/>
          <a:ln>
            <a:noFill/>
          </a:ln>
        </p:spPr>
        <p:txBody>
          <a:bodyPr spcFirstLastPara="1" wrap="square" lIns="91425" tIns="91425" rIns="91425" bIns="91425" anchor="t" anchorCtr="0">
            <a:noAutofit/>
          </a:bodyPr>
          <a:lstStyle>
            <a:lvl1pPr marL="457200" marR="0" lvl="0" indent="-381000" algn="l" rtl="0">
              <a:spcBef>
                <a:spcPts val="480"/>
              </a:spcBef>
              <a:spcAft>
                <a:spcPts val="0"/>
              </a:spcAft>
              <a:buClr>
                <a:schemeClr val="dk1"/>
              </a:buClr>
              <a:buSzPts val="2400"/>
              <a:buFont typeface="Times New Roman"/>
              <a:buChar char="•"/>
              <a:defRPr sz="2400" b="0" i="0" u="none" strike="noStrike" cap="none">
                <a:solidFill>
                  <a:schemeClr val="dk1"/>
                </a:solidFill>
                <a:latin typeface="Times New Roman"/>
                <a:ea typeface="Times New Roman"/>
                <a:cs typeface="Times New Roman"/>
                <a:sym typeface="Times New Roman"/>
              </a:defRPr>
            </a:lvl1pPr>
            <a:lvl2pPr marL="914400" marR="0" lvl="1"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2pPr>
            <a:lvl3pPr marL="1371600" marR="0" lvl="2" indent="-342900" algn="l" rtl="0">
              <a:spcBef>
                <a:spcPts val="360"/>
              </a:spcBef>
              <a:spcAft>
                <a:spcPts val="0"/>
              </a:spcAft>
              <a:buClr>
                <a:schemeClr val="dk1"/>
              </a:buClr>
              <a:buSzPts val="1800"/>
              <a:buFont typeface="Times New Roman"/>
              <a:buChar char="•"/>
              <a:defRPr sz="1800" b="0" i="0" u="none" strike="noStrike" cap="none">
                <a:solidFill>
                  <a:schemeClr val="dk1"/>
                </a:solidFill>
                <a:latin typeface="Times New Roman"/>
                <a:ea typeface="Times New Roman"/>
                <a:cs typeface="Times New Roman"/>
                <a:sym typeface="Times New Roman"/>
              </a:defRPr>
            </a:lvl3pPr>
            <a:lvl4pPr marL="1828800" marR="0" lvl="3" indent="-330200" algn="l" rtl="0">
              <a:spcBef>
                <a:spcPts val="320"/>
              </a:spcBef>
              <a:spcAft>
                <a:spcPts val="0"/>
              </a:spcAft>
              <a:buClr>
                <a:schemeClr val="dk1"/>
              </a:buClr>
              <a:buSzPts val="1600"/>
              <a:buFont typeface="Times New Roman"/>
              <a:buChar char="–"/>
              <a:defRPr sz="1600" b="0" i="0" u="none" strike="noStrike" cap="none">
                <a:solidFill>
                  <a:schemeClr val="dk1"/>
                </a:solidFill>
                <a:latin typeface="Times New Roman"/>
                <a:ea typeface="Times New Roman"/>
                <a:cs typeface="Times New Roman"/>
                <a:sym typeface="Times New Roman"/>
              </a:defRPr>
            </a:lvl4pPr>
            <a:lvl5pPr marL="2286000" marR="0" lvl="4" indent="-330200" algn="l" rtl="0">
              <a:spcBef>
                <a:spcPts val="320"/>
              </a:spcBef>
              <a:spcAft>
                <a:spcPts val="0"/>
              </a:spcAft>
              <a:buClr>
                <a:schemeClr val="dk1"/>
              </a:buClr>
              <a:buSzPts val="1600"/>
              <a:buFont typeface="Times New Roman"/>
              <a:buChar char="»"/>
              <a:defRPr sz="1600" b="0" i="0" u="none" strike="noStrike" cap="none">
                <a:solidFill>
                  <a:schemeClr val="dk1"/>
                </a:solidFill>
                <a:latin typeface="Times New Roman"/>
                <a:ea typeface="Times New Roman"/>
                <a:cs typeface="Times New Roman"/>
                <a:sym typeface="Times New Roman"/>
              </a:defRPr>
            </a:lvl5pPr>
            <a:lvl6pPr marL="2743200" marR="0" lvl="5" indent="-330200" algn="l" rtl="0">
              <a:spcBef>
                <a:spcPts val="320"/>
              </a:spcBef>
              <a:spcAft>
                <a:spcPts val="0"/>
              </a:spcAft>
              <a:buClr>
                <a:schemeClr val="dk1"/>
              </a:buClr>
              <a:buSzPts val="1600"/>
              <a:buFont typeface="Times New Roman"/>
              <a:buChar char="»"/>
              <a:defRPr sz="1600" b="0" i="0" u="none" strike="noStrike" cap="none">
                <a:solidFill>
                  <a:schemeClr val="dk1"/>
                </a:solidFill>
                <a:latin typeface="Times New Roman"/>
                <a:ea typeface="Times New Roman"/>
                <a:cs typeface="Times New Roman"/>
                <a:sym typeface="Times New Roman"/>
              </a:defRPr>
            </a:lvl6pPr>
            <a:lvl7pPr marL="3200400" marR="0" lvl="6" indent="-330200" algn="l" rtl="0">
              <a:spcBef>
                <a:spcPts val="320"/>
              </a:spcBef>
              <a:spcAft>
                <a:spcPts val="0"/>
              </a:spcAft>
              <a:buClr>
                <a:schemeClr val="dk1"/>
              </a:buClr>
              <a:buSzPts val="1600"/>
              <a:buFont typeface="Times New Roman"/>
              <a:buChar char="»"/>
              <a:defRPr sz="1600" b="0" i="0" u="none" strike="noStrike" cap="none">
                <a:solidFill>
                  <a:schemeClr val="dk1"/>
                </a:solidFill>
                <a:latin typeface="Times New Roman"/>
                <a:ea typeface="Times New Roman"/>
                <a:cs typeface="Times New Roman"/>
                <a:sym typeface="Times New Roman"/>
              </a:defRPr>
            </a:lvl7pPr>
            <a:lvl8pPr marL="3657600" marR="0" lvl="7" indent="-330200" algn="l" rtl="0">
              <a:spcBef>
                <a:spcPts val="320"/>
              </a:spcBef>
              <a:spcAft>
                <a:spcPts val="0"/>
              </a:spcAft>
              <a:buClr>
                <a:schemeClr val="dk1"/>
              </a:buClr>
              <a:buSzPts val="1600"/>
              <a:buFont typeface="Times New Roman"/>
              <a:buChar char="»"/>
              <a:defRPr sz="1600" b="0" i="0" u="none" strike="noStrike" cap="none">
                <a:solidFill>
                  <a:schemeClr val="dk1"/>
                </a:solidFill>
                <a:latin typeface="Times New Roman"/>
                <a:ea typeface="Times New Roman"/>
                <a:cs typeface="Times New Roman"/>
                <a:sym typeface="Times New Roman"/>
              </a:defRPr>
            </a:lvl8pPr>
            <a:lvl9pPr marL="4114800" marR="0" lvl="8" indent="-330200" algn="l" rtl="0">
              <a:spcBef>
                <a:spcPts val="320"/>
              </a:spcBef>
              <a:spcAft>
                <a:spcPts val="0"/>
              </a:spcAft>
              <a:buClr>
                <a:schemeClr val="dk1"/>
              </a:buClr>
              <a:buSzPts val="1600"/>
              <a:buFont typeface="Times New Roman"/>
              <a:buChar char="»"/>
              <a:defRPr sz="1600" b="0" i="0" u="none" strike="noStrike" cap="none">
                <a:solidFill>
                  <a:schemeClr val="dk1"/>
                </a:solidFill>
                <a:latin typeface="Times New Roman"/>
                <a:ea typeface="Times New Roman"/>
                <a:cs typeface="Times New Roman"/>
                <a:sym typeface="Times New Roman"/>
              </a:defRPr>
            </a:lvl9pPr>
          </a:lstStyle>
          <a:p>
            <a:endParaRPr/>
          </a:p>
        </p:txBody>
      </p:sp>
      <p:sp>
        <p:nvSpPr>
          <p:cNvPr id="135" name="Google Shape;135;p19"/>
          <p:cNvSpPr txBox="1">
            <a:spLocks noGrp="1"/>
          </p:cNvSpPr>
          <p:nvPr>
            <p:ph type="dt" idx="10"/>
          </p:nvPr>
        </p:nvSpPr>
        <p:spPr>
          <a:xfrm>
            <a:off x="3292475" y="28117800"/>
            <a:ext cx="9144000" cy="2057400"/>
          </a:xfrm>
          <a:prstGeom prst="rect">
            <a:avLst/>
          </a:prstGeom>
          <a:noFill/>
          <a:ln>
            <a:noFill/>
          </a:ln>
        </p:spPr>
        <p:txBody>
          <a:bodyPr spcFirstLastPara="1" wrap="square" lIns="91425" tIns="91425" rIns="91425" bIns="91425" anchor="t" anchorCtr="0">
            <a:noAutofit/>
          </a:bodyPr>
          <a:lstStyle>
            <a:lvl1pPr marL="0" marR="0" lvl="0" indent="0" algn="l" rtl="0">
              <a:spcBef>
                <a:spcPts val="0"/>
              </a:spcBef>
              <a:spcAft>
                <a:spcPts val="0"/>
              </a:spcAft>
              <a:buSzPts val="1400"/>
              <a:buNone/>
              <a:defRPr sz="6500">
                <a:solidFill>
                  <a:schemeClr val="dk1"/>
                </a:solidFill>
                <a:latin typeface="Times New Roman"/>
                <a:ea typeface="Times New Roman"/>
                <a:cs typeface="Times New Roman"/>
                <a:sym typeface="Times New Roman"/>
              </a:defRPr>
            </a:lvl1pPr>
            <a:lvl2pPr marL="457200" marR="0" lvl="1"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2743200" marR="0" lvl="6"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3200400" marR="0" lvl="7"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3657600" marR="0" lvl="8"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136" name="Google Shape;136;p19"/>
          <p:cNvSpPr txBox="1">
            <a:spLocks noGrp="1"/>
          </p:cNvSpPr>
          <p:nvPr>
            <p:ph type="ftr" idx="11"/>
          </p:nvPr>
        </p:nvSpPr>
        <p:spPr>
          <a:xfrm>
            <a:off x="14995525" y="28117800"/>
            <a:ext cx="13900200" cy="2057400"/>
          </a:xfrm>
          <a:prstGeom prst="rect">
            <a:avLst/>
          </a:prstGeom>
          <a:noFill/>
          <a:ln>
            <a:noFill/>
          </a:ln>
        </p:spPr>
        <p:txBody>
          <a:bodyPr spcFirstLastPara="1" wrap="square" lIns="91425" tIns="91425" rIns="91425" bIns="91425" anchor="t" anchorCtr="0">
            <a:noAutofit/>
          </a:bodyPr>
          <a:lstStyle>
            <a:lvl1pPr marL="0" marR="0" lvl="0" indent="0" algn="ctr" rtl="0">
              <a:spcBef>
                <a:spcPts val="0"/>
              </a:spcBef>
              <a:spcAft>
                <a:spcPts val="0"/>
              </a:spcAft>
              <a:buSzPts val="1400"/>
              <a:buNone/>
              <a:defRPr sz="6500">
                <a:solidFill>
                  <a:schemeClr val="dk1"/>
                </a:solidFill>
                <a:latin typeface="Times New Roman"/>
                <a:ea typeface="Times New Roman"/>
                <a:cs typeface="Times New Roman"/>
                <a:sym typeface="Times New Roman"/>
              </a:defRPr>
            </a:lvl1pPr>
            <a:lvl2pPr marL="457200" marR="0" lvl="1"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2743200" marR="0" lvl="6"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3200400" marR="0" lvl="7"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3657600" marR="0" lvl="8"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137" name="Google Shape;137;p19"/>
          <p:cNvSpPr txBox="1">
            <a:spLocks noGrp="1"/>
          </p:cNvSpPr>
          <p:nvPr>
            <p:ph type="sldNum" idx="12"/>
          </p:nvPr>
        </p:nvSpPr>
        <p:spPr>
          <a:xfrm>
            <a:off x="31454725" y="28117800"/>
            <a:ext cx="9144000" cy="2057400"/>
          </a:xfrm>
          <a:prstGeom prst="rect">
            <a:avLst/>
          </a:prstGeom>
          <a:noFill/>
          <a:ln>
            <a:noFill/>
          </a:ln>
        </p:spPr>
        <p:txBody>
          <a:bodyPr spcFirstLastPara="1" wrap="square" lIns="426700" tIns="213350" rIns="426700" bIns="213350" anchor="t" anchorCtr="0">
            <a:noAutofit/>
          </a:bodyPr>
          <a:lstStyle>
            <a:lvl1pPr marL="0" marR="0" lvl="0" indent="0" algn="r" rtl="0">
              <a:spcBef>
                <a:spcPts val="0"/>
              </a:spcBef>
              <a:spcAft>
                <a:spcPts val="0"/>
              </a:spcAft>
              <a:buNone/>
              <a:defRPr sz="6500">
                <a:solidFill>
                  <a:schemeClr val="dk1"/>
                </a:solidFill>
                <a:latin typeface="Times New Roman"/>
                <a:ea typeface="Times New Roman"/>
                <a:cs typeface="Times New Roman"/>
                <a:sym typeface="Times New Roman"/>
              </a:defRPr>
            </a:lvl1pPr>
            <a:lvl2pPr marL="0" marR="0" lvl="1" indent="0" algn="r" rtl="0">
              <a:spcBef>
                <a:spcPts val="0"/>
              </a:spcBef>
              <a:spcAft>
                <a:spcPts val="0"/>
              </a:spcAft>
              <a:buNone/>
              <a:defRPr sz="6500">
                <a:solidFill>
                  <a:schemeClr val="dk1"/>
                </a:solidFill>
                <a:latin typeface="Times New Roman"/>
                <a:ea typeface="Times New Roman"/>
                <a:cs typeface="Times New Roman"/>
                <a:sym typeface="Times New Roman"/>
              </a:defRPr>
            </a:lvl2pPr>
            <a:lvl3pPr marL="0" marR="0" lvl="2" indent="0" algn="r" rtl="0">
              <a:spcBef>
                <a:spcPts val="0"/>
              </a:spcBef>
              <a:spcAft>
                <a:spcPts val="0"/>
              </a:spcAft>
              <a:buNone/>
              <a:defRPr sz="6500">
                <a:solidFill>
                  <a:schemeClr val="dk1"/>
                </a:solidFill>
                <a:latin typeface="Times New Roman"/>
                <a:ea typeface="Times New Roman"/>
                <a:cs typeface="Times New Roman"/>
                <a:sym typeface="Times New Roman"/>
              </a:defRPr>
            </a:lvl3pPr>
            <a:lvl4pPr marL="0" marR="0" lvl="3" indent="0" algn="r" rtl="0">
              <a:spcBef>
                <a:spcPts val="0"/>
              </a:spcBef>
              <a:spcAft>
                <a:spcPts val="0"/>
              </a:spcAft>
              <a:buNone/>
              <a:defRPr sz="6500">
                <a:solidFill>
                  <a:schemeClr val="dk1"/>
                </a:solidFill>
                <a:latin typeface="Times New Roman"/>
                <a:ea typeface="Times New Roman"/>
                <a:cs typeface="Times New Roman"/>
                <a:sym typeface="Times New Roman"/>
              </a:defRPr>
            </a:lvl4pPr>
            <a:lvl5pPr marL="0" marR="0" lvl="4" indent="0" algn="r" rtl="0">
              <a:spcBef>
                <a:spcPts val="0"/>
              </a:spcBef>
              <a:spcAft>
                <a:spcPts val="0"/>
              </a:spcAft>
              <a:buNone/>
              <a:defRPr sz="6500">
                <a:solidFill>
                  <a:schemeClr val="dk1"/>
                </a:solidFill>
                <a:latin typeface="Times New Roman"/>
                <a:ea typeface="Times New Roman"/>
                <a:cs typeface="Times New Roman"/>
                <a:sym typeface="Times New Roman"/>
              </a:defRPr>
            </a:lvl5pPr>
            <a:lvl6pPr marL="0" marR="0" lvl="5" indent="0" algn="r" rtl="0">
              <a:spcBef>
                <a:spcPts val="0"/>
              </a:spcBef>
              <a:spcAft>
                <a:spcPts val="0"/>
              </a:spcAft>
              <a:buNone/>
              <a:defRPr sz="6500">
                <a:solidFill>
                  <a:schemeClr val="dk1"/>
                </a:solidFill>
                <a:latin typeface="Times New Roman"/>
                <a:ea typeface="Times New Roman"/>
                <a:cs typeface="Times New Roman"/>
                <a:sym typeface="Times New Roman"/>
              </a:defRPr>
            </a:lvl6pPr>
            <a:lvl7pPr marL="0" marR="0" lvl="6" indent="0" algn="r" rtl="0">
              <a:spcBef>
                <a:spcPts val="0"/>
              </a:spcBef>
              <a:spcAft>
                <a:spcPts val="0"/>
              </a:spcAft>
              <a:buNone/>
              <a:defRPr sz="6500">
                <a:solidFill>
                  <a:schemeClr val="dk1"/>
                </a:solidFill>
                <a:latin typeface="Times New Roman"/>
                <a:ea typeface="Times New Roman"/>
                <a:cs typeface="Times New Roman"/>
                <a:sym typeface="Times New Roman"/>
              </a:defRPr>
            </a:lvl7pPr>
            <a:lvl8pPr marL="0" marR="0" lvl="7" indent="0" algn="r" rtl="0">
              <a:spcBef>
                <a:spcPts val="0"/>
              </a:spcBef>
              <a:spcAft>
                <a:spcPts val="0"/>
              </a:spcAft>
              <a:buNone/>
              <a:defRPr sz="6500">
                <a:solidFill>
                  <a:schemeClr val="dk1"/>
                </a:solidFill>
                <a:latin typeface="Times New Roman"/>
                <a:ea typeface="Times New Roman"/>
                <a:cs typeface="Times New Roman"/>
                <a:sym typeface="Times New Roman"/>
              </a:defRPr>
            </a:lvl8pPr>
            <a:lvl9pPr marL="0" marR="0" lvl="8" indent="0" algn="r" rtl="0">
              <a:spcBef>
                <a:spcPts val="0"/>
              </a:spcBef>
              <a:spcAft>
                <a:spcPts val="0"/>
              </a:spcAft>
              <a:buNone/>
              <a:defRPr sz="6500">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38"/>
        <p:cNvGrpSpPr/>
        <p:nvPr/>
      </p:nvGrpSpPr>
      <p:grpSpPr>
        <a:xfrm>
          <a:off x="0" y="0"/>
          <a:ext cx="0" cy="0"/>
          <a:chOff x="0" y="0"/>
          <a:chExt cx="0" cy="0"/>
        </a:xfrm>
      </p:grpSpPr>
      <p:sp>
        <p:nvSpPr>
          <p:cNvPr id="139" name="Google Shape;139;p20"/>
          <p:cNvSpPr txBox="1">
            <a:spLocks noGrp="1"/>
          </p:cNvSpPr>
          <p:nvPr>
            <p:ph type="title"/>
          </p:nvPr>
        </p:nvSpPr>
        <p:spPr>
          <a:xfrm>
            <a:off x="3292475" y="2743200"/>
            <a:ext cx="37306200" cy="514350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1pPr>
            <a:lvl2pPr marL="0" marR="0" lvl="1"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2pPr>
            <a:lvl3pPr marL="0" marR="0" lvl="2"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3pPr>
            <a:lvl4pPr marL="0" marR="0" lvl="3"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4pPr>
            <a:lvl5pPr marL="0" marR="0" lvl="4"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5pPr>
            <a:lvl6pPr marL="457200" marR="0" lvl="5"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6pPr>
            <a:lvl7pPr marL="914400" marR="0" lvl="6"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7pPr>
            <a:lvl8pPr marL="1371600" marR="0" lvl="7"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8pPr>
            <a:lvl9pPr marL="1828800" marR="0" lvl="8"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9pPr>
          </a:lstStyle>
          <a:p>
            <a:endParaRPr/>
          </a:p>
        </p:txBody>
      </p:sp>
      <p:sp>
        <p:nvSpPr>
          <p:cNvPr id="140" name="Google Shape;140;p20"/>
          <p:cNvSpPr txBox="1">
            <a:spLocks noGrp="1"/>
          </p:cNvSpPr>
          <p:nvPr>
            <p:ph type="dt" idx="10"/>
          </p:nvPr>
        </p:nvSpPr>
        <p:spPr>
          <a:xfrm>
            <a:off x="3292475" y="28117800"/>
            <a:ext cx="9144000" cy="2057400"/>
          </a:xfrm>
          <a:prstGeom prst="rect">
            <a:avLst/>
          </a:prstGeom>
          <a:noFill/>
          <a:ln>
            <a:noFill/>
          </a:ln>
        </p:spPr>
        <p:txBody>
          <a:bodyPr spcFirstLastPara="1" wrap="square" lIns="91425" tIns="91425" rIns="91425" bIns="91425" anchor="t" anchorCtr="0">
            <a:noAutofit/>
          </a:bodyPr>
          <a:lstStyle>
            <a:lvl1pPr marL="0" marR="0" lvl="0" indent="0" algn="l" rtl="0">
              <a:spcBef>
                <a:spcPts val="0"/>
              </a:spcBef>
              <a:spcAft>
                <a:spcPts val="0"/>
              </a:spcAft>
              <a:buSzPts val="1400"/>
              <a:buNone/>
              <a:defRPr sz="6500">
                <a:solidFill>
                  <a:schemeClr val="dk1"/>
                </a:solidFill>
                <a:latin typeface="Times New Roman"/>
                <a:ea typeface="Times New Roman"/>
                <a:cs typeface="Times New Roman"/>
                <a:sym typeface="Times New Roman"/>
              </a:defRPr>
            </a:lvl1pPr>
            <a:lvl2pPr marL="457200" marR="0" lvl="1"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2743200" marR="0" lvl="6"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3200400" marR="0" lvl="7"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3657600" marR="0" lvl="8"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141" name="Google Shape;141;p20"/>
          <p:cNvSpPr txBox="1">
            <a:spLocks noGrp="1"/>
          </p:cNvSpPr>
          <p:nvPr>
            <p:ph type="ftr" idx="11"/>
          </p:nvPr>
        </p:nvSpPr>
        <p:spPr>
          <a:xfrm>
            <a:off x="14995525" y="28117800"/>
            <a:ext cx="13900200" cy="2057400"/>
          </a:xfrm>
          <a:prstGeom prst="rect">
            <a:avLst/>
          </a:prstGeom>
          <a:noFill/>
          <a:ln>
            <a:noFill/>
          </a:ln>
        </p:spPr>
        <p:txBody>
          <a:bodyPr spcFirstLastPara="1" wrap="square" lIns="91425" tIns="91425" rIns="91425" bIns="91425" anchor="t" anchorCtr="0">
            <a:noAutofit/>
          </a:bodyPr>
          <a:lstStyle>
            <a:lvl1pPr marL="0" marR="0" lvl="0" indent="0" algn="ctr" rtl="0">
              <a:spcBef>
                <a:spcPts val="0"/>
              </a:spcBef>
              <a:spcAft>
                <a:spcPts val="0"/>
              </a:spcAft>
              <a:buSzPts val="1400"/>
              <a:buNone/>
              <a:defRPr sz="6500">
                <a:solidFill>
                  <a:schemeClr val="dk1"/>
                </a:solidFill>
                <a:latin typeface="Times New Roman"/>
                <a:ea typeface="Times New Roman"/>
                <a:cs typeface="Times New Roman"/>
                <a:sym typeface="Times New Roman"/>
              </a:defRPr>
            </a:lvl1pPr>
            <a:lvl2pPr marL="457200" marR="0" lvl="1"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2743200" marR="0" lvl="6"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3200400" marR="0" lvl="7"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3657600" marR="0" lvl="8"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142" name="Google Shape;142;p20"/>
          <p:cNvSpPr txBox="1">
            <a:spLocks noGrp="1"/>
          </p:cNvSpPr>
          <p:nvPr>
            <p:ph type="sldNum" idx="12"/>
          </p:nvPr>
        </p:nvSpPr>
        <p:spPr>
          <a:xfrm>
            <a:off x="31454725" y="28117800"/>
            <a:ext cx="9144000" cy="2057400"/>
          </a:xfrm>
          <a:prstGeom prst="rect">
            <a:avLst/>
          </a:prstGeom>
          <a:noFill/>
          <a:ln>
            <a:noFill/>
          </a:ln>
        </p:spPr>
        <p:txBody>
          <a:bodyPr spcFirstLastPara="1" wrap="square" lIns="426700" tIns="213350" rIns="426700" bIns="213350" anchor="t" anchorCtr="0">
            <a:noAutofit/>
          </a:bodyPr>
          <a:lstStyle>
            <a:lvl1pPr marL="0" marR="0" lvl="0" indent="0" algn="r" rtl="0">
              <a:spcBef>
                <a:spcPts val="0"/>
              </a:spcBef>
              <a:spcAft>
                <a:spcPts val="0"/>
              </a:spcAft>
              <a:buNone/>
              <a:defRPr sz="6500">
                <a:solidFill>
                  <a:schemeClr val="dk1"/>
                </a:solidFill>
                <a:latin typeface="Times New Roman"/>
                <a:ea typeface="Times New Roman"/>
                <a:cs typeface="Times New Roman"/>
                <a:sym typeface="Times New Roman"/>
              </a:defRPr>
            </a:lvl1pPr>
            <a:lvl2pPr marL="0" marR="0" lvl="1" indent="0" algn="r" rtl="0">
              <a:spcBef>
                <a:spcPts val="0"/>
              </a:spcBef>
              <a:spcAft>
                <a:spcPts val="0"/>
              </a:spcAft>
              <a:buNone/>
              <a:defRPr sz="6500">
                <a:solidFill>
                  <a:schemeClr val="dk1"/>
                </a:solidFill>
                <a:latin typeface="Times New Roman"/>
                <a:ea typeface="Times New Roman"/>
                <a:cs typeface="Times New Roman"/>
                <a:sym typeface="Times New Roman"/>
              </a:defRPr>
            </a:lvl2pPr>
            <a:lvl3pPr marL="0" marR="0" lvl="2" indent="0" algn="r" rtl="0">
              <a:spcBef>
                <a:spcPts val="0"/>
              </a:spcBef>
              <a:spcAft>
                <a:spcPts val="0"/>
              </a:spcAft>
              <a:buNone/>
              <a:defRPr sz="6500">
                <a:solidFill>
                  <a:schemeClr val="dk1"/>
                </a:solidFill>
                <a:latin typeface="Times New Roman"/>
                <a:ea typeface="Times New Roman"/>
                <a:cs typeface="Times New Roman"/>
                <a:sym typeface="Times New Roman"/>
              </a:defRPr>
            </a:lvl3pPr>
            <a:lvl4pPr marL="0" marR="0" lvl="3" indent="0" algn="r" rtl="0">
              <a:spcBef>
                <a:spcPts val="0"/>
              </a:spcBef>
              <a:spcAft>
                <a:spcPts val="0"/>
              </a:spcAft>
              <a:buNone/>
              <a:defRPr sz="6500">
                <a:solidFill>
                  <a:schemeClr val="dk1"/>
                </a:solidFill>
                <a:latin typeface="Times New Roman"/>
                <a:ea typeface="Times New Roman"/>
                <a:cs typeface="Times New Roman"/>
                <a:sym typeface="Times New Roman"/>
              </a:defRPr>
            </a:lvl4pPr>
            <a:lvl5pPr marL="0" marR="0" lvl="4" indent="0" algn="r" rtl="0">
              <a:spcBef>
                <a:spcPts val="0"/>
              </a:spcBef>
              <a:spcAft>
                <a:spcPts val="0"/>
              </a:spcAft>
              <a:buNone/>
              <a:defRPr sz="6500">
                <a:solidFill>
                  <a:schemeClr val="dk1"/>
                </a:solidFill>
                <a:latin typeface="Times New Roman"/>
                <a:ea typeface="Times New Roman"/>
                <a:cs typeface="Times New Roman"/>
                <a:sym typeface="Times New Roman"/>
              </a:defRPr>
            </a:lvl5pPr>
            <a:lvl6pPr marL="0" marR="0" lvl="5" indent="0" algn="r" rtl="0">
              <a:spcBef>
                <a:spcPts val="0"/>
              </a:spcBef>
              <a:spcAft>
                <a:spcPts val="0"/>
              </a:spcAft>
              <a:buNone/>
              <a:defRPr sz="6500">
                <a:solidFill>
                  <a:schemeClr val="dk1"/>
                </a:solidFill>
                <a:latin typeface="Times New Roman"/>
                <a:ea typeface="Times New Roman"/>
                <a:cs typeface="Times New Roman"/>
                <a:sym typeface="Times New Roman"/>
              </a:defRPr>
            </a:lvl6pPr>
            <a:lvl7pPr marL="0" marR="0" lvl="6" indent="0" algn="r" rtl="0">
              <a:spcBef>
                <a:spcPts val="0"/>
              </a:spcBef>
              <a:spcAft>
                <a:spcPts val="0"/>
              </a:spcAft>
              <a:buNone/>
              <a:defRPr sz="6500">
                <a:solidFill>
                  <a:schemeClr val="dk1"/>
                </a:solidFill>
                <a:latin typeface="Times New Roman"/>
                <a:ea typeface="Times New Roman"/>
                <a:cs typeface="Times New Roman"/>
                <a:sym typeface="Times New Roman"/>
              </a:defRPr>
            </a:lvl7pPr>
            <a:lvl8pPr marL="0" marR="0" lvl="7" indent="0" algn="r" rtl="0">
              <a:spcBef>
                <a:spcPts val="0"/>
              </a:spcBef>
              <a:spcAft>
                <a:spcPts val="0"/>
              </a:spcAft>
              <a:buNone/>
              <a:defRPr sz="6500">
                <a:solidFill>
                  <a:schemeClr val="dk1"/>
                </a:solidFill>
                <a:latin typeface="Times New Roman"/>
                <a:ea typeface="Times New Roman"/>
                <a:cs typeface="Times New Roman"/>
                <a:sym typeface="Times New Roman"/>
              </a:defRPr>
            </a:lvl8pPr>
            <a:lvl9pPr marL="0" marR="0" lvl="8" indent="0" algn="r" rtl="0">
              <a:spcBef>
                <a:spcPts val="0"/>
              </a:spcBef>
              <a:spcAft>
                <a:spcPts val="0"/>
              </a:spcAft>
              <a:buNone/>
              <a:defRPr sz="6500">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143"/>
        <p:cNvGrpSpPr/>
        <p:nvPr/>
      </p:nvGrpSpPr>
      <p:grpSpPr>
        <a:xfrm>
          <a:off x="0" y="0"/>
          <a:ext cx="0" cy="0"/>
          <a:chOff x="0" y="0"/>
          <a:chExt cx="0" cy="0"/>
        </a:xfrm>
      </p:grpSpPr>
      <p:sp>
        <p:nvSpPr>
          <p:cNvPr id="144" name="Google Shape;144;p21"/>
          <p:cNvSpPr txBox="1">
            <a:spLocks noGrp="1"/>
          </p:cNvSpPr>
          <p:nvPr>
            <p:ph type="title"/>
          </p:nvPr>
        </p:nvSpPr>
        <p:spPr>
          <a:xfrm>
            <a:off x="2193925" y="1228725"/>
            <a:ext cx="14439900" cy="5229300"/>
          </a:xfrm>
          <a:prstGeom prst="rect">
            <a:avLst/>
          </a:prstGeom>
          <a:noFill/>
          <a:ln>
            <a:noFill/>
          </a:ln>
        </p:spPr>
        <p:txBody>
          <a:bodyPr spcFirstLastPara="1" wrap="square" lIns="91425" tIns="91425" rIns="91425" bIns="91425" anchor="b" anchorCtr="0">
            <a:noAutofit/>
          </a:bodyPr>
          <a:lstStyle>
            <a:lvl1pPr marL="0" marR="0" lvl="0" indent="0" algn="l" rtl="0">
              <a:spcBef>
                <a:spcPts val="0"/>
              </a:spcBef>
              <a:spcAft>
                <a:spcPts val="0"/>
              </a:spcAft>
              <a:buSzPts val="1400"/>
              <a:buNone/>
              <a:defRPr sz="2000" b="1" i="0" u="none" strike="noStrike" cap="none">
                <a:solidFill>
                  <a:schemeClr val="dk2"/>
                </a:solidFill>
                <a:latin typeface="Times New Roman"/>
                <a:ea typeface="Times New Roman"/>
                <a:cs typeface="Times New Roman"/>
                <a:sym typeface="Times New Roman"/>
              </a:defRPr>
            </a:lvl1pPr>
            <a:lvl2pPr marL="0" marR="0" lvl="1"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2pPr>
            <a:lvl3pPr marL="0" marR="0" lvl="2"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3pPr>
            <a:lvl4pPr marL="0" marR="0" lvl="3"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4pPr>
            <a:lvl5pPr marL="0" marR="0" lvl="4"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5pPr>
            <a:lvl6pPr marL="457200" marR="0" lvl="5"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6pPr>
            <a:lvl7pPr marL="914400" marR="0" lvl="6"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7pPr>
            <a:lvl8pPr marL="1371600" marR="0" lvl="7"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8pPr>
            <a:lvl9pPr marL="1828800" marR="0" lvl="8"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9pPr>
          </a:lstStyle>
          <a:p>
            <a:endParaRPr/>
          </a:p>
        </p:txBody>
      </p:sp>
      <p:sp>
        <p:nvSpPr>
          <p:cNvPr id="145" name="Google Shape;145;p21"/>
          <p:cNvSpPr txBox="1">
            <a:spLocks noGrp="1"/>
          </p:cNvSpPr>
          <p:nvPr>
            <p:ph type="body" idx="1"/>
          </p:nvPr>
        </p:nvSpPr>
        <p:spPr>
          <a:xfrm>
            <a:off x="17160875" y="1228725"/>
            <a:ext cx="24536400" cy="26339700"/>
          </a:xfrm>
          <a:prstGeom prst="rect">
            <a:avLst/>
          </a:prstGeom>
          <a:noFill/>
          <a:ln>
            <a:noFill/>
          </a:ln>
        </p:spPr>
        <p:txBody>
          <a:bodyPr spcFirstLastPara="1" wrap="square" lIns="91425" tIns="91425" rIns="91425" bIns="91425" anchor="t" anchorCtr="0">
            <a:noAutofit/>
          </a:bodyPr>
          <a:lstStyle>
            <a:lvl1pPr marL="457200" marR="0" lvl="0" indent="-431800" algn="l" rtl="0">
              <a:spcBef>
                <a:spcPts val="640"/>
              </a:spcBef>
              <a:spcAft>
                <a:spcPts val="0"/>
              </a:spcAft>
              <a:buClr>
                <a:schemeClr val="dk1"/>
              </a:buClr>
              <a:buSzPts val="3200"/>
              <a:buFont typeface="Times New Roman"/>
              <a:buChar char="•"/>
              <a:defRPr sz="3200" b="0" i="0" u="none" strike="noStrike" cap="none">
                <a:solidFill>
                  <a:schemeClr val="dk1"/>
                </a:solidFill>
                <a:latin typeface="Times New Roman"/>
                <a:ea typeface="Times New Roman"/>
                <a:cs typeface="Times New Roman"/>
                <a:sym typeface="Times New Roman"/>
              </a:defRPr>
            </a:lvl1pPr>
            <a:lvl2pPr marL="914400" marR="0" lvl="1" indent="-406400" algn="l" rtl="0">
              <a:spcBef>
                <a:spcPts val="560"/>
              </a:spcBef>
              <a:spcAft>
                <a:spcPts val="0"/>
              </a:spcAft>
              <a:buClr>
                <a:schemeClr val="dk1"/>
              </a:buClr>
              <a:buSzPts val="2800"/>
              <a:buFont typeface="Times New Roman"/>
              <a:buChar char="–"/>
              <a:defRPr sz="2800" b="0" i="0" u="none" strike="noStrike" cap="none">
                <a:solidFill>
                  <a:schemeClr val="dk1"/>
                </a:solidFill>
                <a:latin typeface="Times New Roman"/>
                <a:ea typeface="Times New Roman"/>
                <a:cs typeface="Times New Roman"/>
                <a:sym typeface="Times New Roman"/>
              </a:defRPr>
            </a:lvl2pPr>
            <a:lvl3pPr marL="1371600" marR="0" lvl="2" indent="-381000" algn="l" rtl="0">
              <a:spcBef>
                <a:spcPts val="480"/>
              </a:spcBef>
              <a:spcAft>
                <a:spcPts val="0"/>
              </a:spcAft>
              <a:buClr>
                <a:schemeClr val="dk1"/>
              </a:buClr>
              <a:buSzPts val="2400"/>
              <a:buFont typeface="Times New Roman"/>
              <a:buChar char="•"/>
              <a:defRPr sz="2400" b="0" i="0" u="none" strike="noStrike" cap="none">
                <a:solidFill>
                  <a:schemeClr val="dk1"/>
                </a:solidFill>
                <a:latin typeface="Times New Roman"/>
                <a:ea typeface="Times New Roman"/>
                <a:cs typeface="Times New Roman"/>
                <a:sym typeface="Times New Roman"/>
              </a:defRPr>
            </a:lvl3pPr>
            <a:lvl4pPr marL="1828800" marR="0" lvl="3"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4pPr>
            <a:lvl5pPr marL="2286000" marR="0" lvl="4"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5pPr>
            <a:lvl6pPr marL="2743200" marR="0" lvl="5"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6pPr>
            <a:lvl7pPr marL="3200400" marR="0" lvl="6"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7pPr>
            <a:lvl8pPr marL="3657600" marR="0" lvl="7"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8pPr>
            <a:lvl9pPr marL="4114800" marR="0" lvl="8"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9pPr>
          </a:lstStyle>
          <a:p>
            <a:endParaRPr/>
          </a:p>
        </p:txBody>
      </p:sp>
      <p:sp>
        <p:nvSpPr>
          <p:cNvPr id="146" name="Google Shape;146;p21"/>
          <p:cNvSpPr txBox="1">
            <a:spLocks noGrp="1"/>
          </p:cNvSpPr>
          <p:nvPr>
            <p:ph type="body" idx="2"/>
          </p:nvPr>
        </p:nvSpPr>
        <p:spPr>
          <a:xfrm>
            <a:off x="2193925" y="6457950"/>
            <a:ext cx="14439900" cy="21110700"/>
          </a:xfrm>
          <a:prstGeom prst="rect">
            <a:avLst/>
          </a:prstGeom>
          <a:noFill/>
          <a:ln>
            <a:noFill/>
          </a:ln>
        </p:spPr>
        <p:txBody>
          <a:bodyPr spcFirstLastPara="1" wrap="square" lIns="91425" tIns="91425" rIns="91425" bIns="91425" anchor="t" anchorCtr="0">
            <a:noAutofit/>
          </a:bodyPr>
          <a:lstStyle>
            <a:lvl1pPr marL="457200" marR="0" lvl="0" indent="-228600" algn="l" rtl="0">
              <a:spcBef>
                <a:spcPts val="280"/>
              </a:spcBef>
              <a:spcAft>
                <a:spcPts val="0"/>
              </a:spcAft>
              <a:buClr>
                <a:schemeClr val="dk1"/>
              </a:buClr>
              <a:buSzPts val="14900"/>
              <a:buFont typeface="Times New Roman"/>
              <a:buNone/>
              <a:defRPr sz="1400" b="0" i="0" u="none" strike="noStrike" cap="none">
                <a:solidFill>
                  <a:schemeClr val="dk1"/>
                </a:solidFill>
                <a:latin typeface="Times New Roman"/>
                <a:ea typeface="Times New Roman"/>
                <a:cs typeface="Times New Roman"/>
                <a:sym typeface="Times New Roman"/>
              </a:defRPr>
            </a:lvl1pPr>
            <a:lvl2pPr marL="914400" marR="0" lvl="1" indent="-228600" algn="l" rtl="0">
              <a:spcBef>
                <a:spcPts val="240"/>
              </a:spcBef>
              <a:spcAft>
                <a:spcPts val="0"/>
              </a:spcAft>
              <a:buClr>
                <a:schemeClr val="dk1"/>
              </a:buClr>
              <a:buSzPts val="13100"/>
              <a:buFont typeface="Times New Roman"/>
              <a:buNone/>
              <a:defRPr sz="1200" b="0" i="0" u="none" strike="noStrike" cap="none">
                <a:solidFill>
                  <a:schemeClr val="dk1"/>
                </a:solidFill>
                <a:latin typeface="Times New Roman"/>
                <a:ea typeface="Times New Roman"/>
                <a:cs typeface="Times New Roman"/>
                <a:sym typeface="Times New Roman"/>
              </a:defRPr>
            </a:lvl2pPr>
            <a:lvl3pPr marL="1371600" marR="0" lvl="2" indent="-228600" algn="l" rtl="0">
              <a:spcBef>
                <a:spcPts val="200"/>
              </a:spcBef>
              <a:spcAft>
                <a:spcPts val="0"/>
              </a:spcAft>
              <a:buClr>
                <a:schemeClr val="dk1"/>
              </a:buClr>
              <a:buSzPts val="11200"/>
              <a:buFont typeface="Times New Roman"/>
              <a:buNone/>
              <a:defRPr sz="1000" b="0" i="0" u="none" strike="noStrike" cap="none">
                <a:solidFill>
                  <a:schemeClr val="dk1"/>
                </a:solidFill>
                <a:latin typeface="Times New Roman"/>
                <a:ea typeface="Times New Roman"/>
                <a:cs typeface="Times New Roman"/>
                <a:sym typeface="Times New Roman"/>
              </a:defRPr>
            </a:lvl3pPr>
            <a:lvl4pPr marL="1828800" marR="0" lvl="3" indent="-228600" algn="l" rtl="0">
              <a:spcBef>
                <a:spcPts val="180"/>
              </a:spcBef>
              <a:spcAft>
                <a:spcPts val="0"/>
              </a:spcAft>
              <a:buClr>
                <a:schemeClr val="dk1"/>
              </a:buClr>
              <a:buSzPts val="9300"/>
              <a:buFont typeface="Times New Roman"/>
              <a:buNone/>
              <a:defRPr sz="900" b="0" i="0" u="none" strike="noStrike" cap="none">
                <a:solidFill>
                  <a:schemeClr val="dk1"/>
                </a:solidFill>
                <a:latin typeface="Times New Roman"/>
                <a:ea typeface="Times New Roman"/>
                <a:cs typeface="Times New Roman"/>
                <a:sym typeface="Times New Roman"/>
              </a:defRPr>
            </a:lvl4pPr>
            <a:lvl5pPr marL="2286000" marR="0" lvl="4" indent="-228600" algn="l" rtl="0">
              <a:spcBef>
                <a:spcPts val="180"/>
              </a:spcBef>
              <a:spcAft>
                <a:spcPts val="0"/>
              </a:spcAft>
              <a:buClr>
                <a:schemeClr val="dk1"/>
              </a:buClr>
              <a:buSzPts val="9300"/>
              <a:buFont typeface="Times New Roman"/>
              <a:buNone/>
              <a:defRPr sz="900" b="0" i="0" u="none" strike="noStrike" cap="none">
                <a:solidFill>
                  <a:schemeClr val="dk1"/>
                </a:solidFill>
                <a:latin typeface="Times New Roman"/>
                <a:ea typeface="Times New Roman"/>
                <a:cs typeface="Times New Roman"/>
                <a:sym typeface="Times New Roman"/>
              </a:defRPr>
            </a:lvl5pPr>
            <a:lvl6pPr marL="2743200" marR="0" lvl="5" indent="-228600" algn="l" rtl="0">
              <a:spcBef>
                <a:spcPts val="180"/>
              </a:spcBef>
              <a:spcAft>
                <a:spcPts val="0"/>
              </a:spcAft>
              <a:buClr>
                <a:schemeClr val="dk1"/>
              </a:buClr>
              <a:buSzPts val="9300"/>
              <a:buFont typeface="Times New Roman"/>
              <a:buNone/>
              <a:defRPr sz="900" b="0" i="0" u="none" strike="noStrike" cap="none">
                <a:solidFill>
                  <a:schemeClr val="dk1"/>
                </a:solidFill>
                <a:latin typeface="Times New Roman"/>
                <a:ea typeface="Times New Roman"/>
                <a:cs typeface="Times New Roman"/>
                <a:sym typeface="Times New Roman"/>
              </a:defRPr>
            </a:lvl6pPr>
            <a:lvl7pPr marL="3200400" marR="0" lvl="6" indent="-228600" algn="l" rtl="0">
              <a:spcBef>
                <a:spcPts val="180"/>
              </a:spcBef>
              <a:spcAft>
                <a:spcPts val="0"/>
              </a:spcAft>
              <a:buClr>
                <a:schemeClr val="dk1"/>
              </a:buClr>
              <a:buSzPts val="9300"/>
              <a:buFont typeface="Times New Roman"/>
              <a:buNone/>
              <a:defRPr sz="900" b="0" i="0" u="none" strike="noStrike" cap="none">
                <a:solidFill>
                  <a:schemeClr val="dk1"/>
                </a:solidFill>
                <a:latin typeface="Times New Roman"/>
                <a:ea typeface="Times New Roman"/>
                <a:cs typeface="Times New Roman"/>
                <a:sym typeface="Times New Roman"/>
              </a:defRPr>
            </a:lvl7pPr>
            <a:lvl8pPr marL="3657600" marR="0" lvl="7" indent="-228600" algn="l" rtl="0">
              <a:spcBef>
                <a:spcPts val="180"/>
              </a:spcBef>
              <a:spcAft>
                <a:spcPts val="0"/>
              </a:spcAft>
              <a:buClr>
                <a:schemeClr val="dk1"/>
              </a:buClr>
              <a:buSzPts val="9300"/>
              <a:buFont typeface="Times New Roman"/>
              <a:buNone/>
              <a:defRPr sz="900" b="0" i="0" u="none" strike="noStrike" cap="none">
                <a:solidFill>
                  <a:schemeClr val="dk1"/>
                </a:solidFill>
                <a:latin typeface="Times New Roman"/>
                <a:ea typeface="Times New Roman"/>
                <a:cs typeface="Times New Roman"/>
                <a:sym typeface="Times New Roman"/>
              </a:defRPr>
            </a:lvl8pPr>
            <a:lvl9pPr marL="4114800" marR="0" lvl="8" indent="-228600" algn="l" rtl="0">
              <a:spcBef>
                <a:spcPts val="180"/>
              </a:spcBef>
              <a:spcAft>
                <a:spcPts val="0"/>
              </a:spcAft>
              <a:buClr>
                <a:schemeClr val="dk1"/>
              </a:buClr>
              <a:buSzPts val="9300"/>
              <a:buFont typeface="Times New Roman"/>
              <a:buNone/>
              <a:defRPr sz="900" b="0" i="0" u="none" strike="noStrike" cap="none">
                <a:solidFill>
                  <a:schemeClr val="dk1"/>
                </a:solidFill>
                <a:latin typeface="Times New Roman"/>
                <a:ea typeface="Times New Roman"/>
                <a:cs typeface="Times New Roman"/>
                <a:sym typeface="Times New Roman"/>
              </a:defRPr>
            </a:lvl9pPr>
          </a:lstStyle>
          <a:p>
            <a:endParaRPr/>
          </a:p>
        </p:txBody>
      </p:sp>
      <p:sp>
        <p:nvSpPr>
          <p:cNvPr id="147" name="Google Shape;147;p21"/>
          <p:cNvSpPr txBox="1">
            <a:spLocks noGrp="1"/>
          </p:cNvSpPr>
          <p:nvPr>
            <p:ph type="dt" idx="10"/>
          </p:nvPr>
        </p:nvSpPr>
        <p:spPr>
          <a:xfrm>
            <a:off x="3292475" y="28117800"/>
            <a:ext cx="9144000" cy="2057400"/>
          </a:xfrm>
          <a:prstGeom prst="rect">
            <a:avLst/>
          </a:prstGeom>
          <a:noFill/>
          <a:ln>
            <a:noFill/>
          </a:ln>
        </p:spPr>
        <p:txBody>
          <a:bodyPr spcFirstLastPara="1" wrap="square" lIns="91425" tIns="91425" rIns="91425" bIns="91425" anchor="t" anchorCtr="0">
            <a:noAutofit/>
          </a:bodyPr>
          <a:lstStyle>
            <a:lvl1pPr marL="0" marR="0" lvl="0" indent="0" algn="l" rtl="0">
              <a:spcBef>
                <a:spcPts val="0"/>
              </a:spcBef>
              <a:spcAft>
                <a:spcPts val="0"/>
              </a:spcAft>
              <a:buSzPts val="1400"/>
              <a:buNone/>
              <a:defRPr sz="6500">
                <a:solidFill>
                  <a:schemeClr val="dk1"/>
                </a:solidFill>
                <a:latin typeface="Times New Roman"/>
                <a:ea typeface="Times New Roman"/>
                <a:cs typeface="Times New Roman"/>
                <a:sym typeface="Times New Roman"/>
              </a:defRPr>
            </a:lvl1pPr>
            <a:lvl2pPr marL="457200" marR="0" lvl="1"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2743200" marR="0" lvl="6"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3200400" marR="0" lvl="7"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3657600" marR="0" lvl="8"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148" name="Google Shape;148;p21"/>
          <p:cNvSpPr txBox="1">
            <a:spLocks noGrp="1"/>
          </p:cNvSpPr>
          <p:nvPr>
            <p:ph type="ftr" idx="11"/>
          </p:nvPr>
        </p:nvSpPr>
        <p:spPr>
          <a:xfrm>
            <a:off x="14995525" y="28117800"/>
            <a:ext cx="13900200" cy="2057400"/>
          </a:xfrm>
          <a:prstGeom prst="rect">
            <a:avLst/>
          </a:prstGeom>
          <a:noFill/>
          <a:ln>
            <a:noFill/>
          </a:ln>
        </p:spPr>
        <p:txBody>
          <a:bodyPr spcFirstLastPara="1" wrap="square" lIns="91425" tIns="91425" rIns="91425" bIns="91425" anchor="t" anchorCtr="0">
            <a:noAutofit/>
          </a:bodyPr>
          <a:lstStyle>
            <a:lvl1pPr marL="0" marR="0" lvl="0" indent="0" algn="ctr" rtl="0">
              <a:spcBef>
                <a:spcPts val="0"/>
              </a:spcBef>
              <a:spcAft>
                <a:spcPts val="0"/>
              </a:spcAft>
              <a:buSzPts val="1400"/>
              <a:buNone/>
              <a:defRPr sz="6500">
                <a:solidFill>
                  <a:schemeClr val="dk1"/>
                </a:solidFill>
                <a:latin typeface="Times New Roman"/>
                <a:ea typeface="Times New Roman"/>
                <a:cs typeface="Times New Roman"/>
                <a:sym typeface="Times New Roman"/>
              </a:defRPr>
            </a:lvl1pPr>
            <a:lvl2pPr marL="457200" marR="0" lvl="1"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2743200" marR="0" lvl="6"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3200400" marR="0" lvl="7"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3657600" marR="0" lvl="8"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149" name="Google Shape;149;p21"/>
          <p:cNvSpPr txBox="1">
            <a:spLocks noGrp="1"/>
          </p:cNvSpPr>
          <p:nvPr>
            <p:ph type="sldNum" idx="12"/>
          </p:nvPr>
        </p:nvSpPr>
        <p:spPr>
          <a:xfrm>
            <a:off x="31454725" y="28117800"/>
            <a:ext cx="9144000" cy="2057400"/>
          </a:xfrm>
          <a:prstGeom prst="rect">
            <a:avLst/>
          </a:prstGeom>
          <a:noFill/>
          <a:ln>
            <a:noFill/>
          </a:ln>
        </p:spPr>
        <p:txBody>
          <a:bodyPr spcFirstLastPara="1" wrap="square" lIns="426700" tIns="213350" rIns="426700" bIns="213350" anchor="t" anchorCtr="0">
            <a:noAutofit/>
          </a:bodyPr>
          <a:lstStyle>
            <a:lvl1pPr marL="0" marR="0" lvl="0" indent="0" algn="r" rtl="0">
              <a:spcBef>
                <a:spcPts val="0"/>
              </a:spcBef>
              <a:spcAft>
                <a:spcPts val="0"/>
              </a:spcAft>
              <a:buNone/>
              <a:defRPr sz="6500">
                <a:solidFill>
                  <a:schemeClr val="dk1"/>
                </a:solidFill>
                <a:latin typeface="Times New Roman"/>
                <a:ea typeface="Times New Roman"/>
                <a:cs typeface="Times New Roman"/>
                <a:sym typeface="Times New Roman"/>
              </a:defRPr>
            </a:lvl1pPr>
            <a:lvl2pPr marL="0" marR="0" lvl="1" indent="0" algn="r" rtl="0">
              <a:spcBef>
                <a:spcPts val="0"/>
              </a:spcBef>
              <a:spcAft>
                <a:spcPts val="0"/>
              </a:spcAft>
              <a:buNone/>
              <a:defRPr sz="6500">
                <a:solidFill>
                  <a:schemeClr val="dk1"/>
                </a:solidFill>
                <a:latin typeface="Times New Roman"/>
                <a:ea typeface="Times New Roman"/>
                <a:cs typeface="Times New Roman"/>
                <a:sym typeface="Times New Roman"/>
              </a:defRPr>
            </a:lvl2pPr>
            <a:lvl3pPr marL="0" marR="0" lvl="2" indent="0" algn="r" rtl="0">
              <a:spcBef>
                <a:spcPts val="0"/>
              </a:spcBef>
              <a:spcAft>
                <a:spcPts val="0"/>
              </a:spcAft>
              <a:buNone/>
              <a:defRPr sz="6500">
                <a:solidFill>
                  <a:schemeClr val="dk1"/>
                </a:solidFill>
                <a:latin typeface="Times New Roman"/>
                <a:ea typeface="Times New Roman"/>
                <a:cs typeface="Times New Roman"/>
                <a:sym typeface="Times New Roman"/>
              </a:defRPr>
            </a:lvl3pPr>
            <a:lvl4pPr marL="0" marR="0" lvl="3" indent="0" algn="r" rtl="0">
              <a:spcBef>
                <a:spcPts val="0"/>
              </a:spcBef>
              <a:spcAft>
                <a:spcPts val="0"/>
              </a:spcAft>
              <a:buNone/>
              <a:defRPr sz="6500">
                <a:solidFill>
                  <a:schemeClr val="dk1"/>
                </a:solidFill>
                <a:latin typeface="Times New Roman"/>
                <a:ea typeface="Times New Roman"/>
                <a:cs typeface="Times New Roman"/>
                <a:sym typeface="Times New Roman"/>
              </a:defRPr>
            </a:lvl4pPr>
            <a:lvl5pPr marL="0" marR="0" lvl="4" indent="0" algn="r" rtl="0">
              <a:spcBef>
                <a:spcPts val="0"/>
              </a:spcBef>
              <a:spcAft>
                <a:spcPts val="0"/>
              </a:spcAft>
              <a:buNone/>
              <a:defRPr sz="6500">
                <a:solidFill>
                  <a:schemeClr val="dk1"/>
                </a:solidFill>
                <a:latin typeface="Times New Roman"/>
                <a:ea typeface="Times New Roman"/>
                <a:cs typeface="Times New Roman"/>
                <a:sym typeface="Times New Roman"/>
              </a:defRPr>
            </a:lvl5pPr>
            <a:lvl6pPr marL="0" marR="0" lvl="5" indent="0" algn="r" rtl="0">
              <a:spcBef>
                <a:spcPts val="0"/>
              </a:spcBef>
              <a:spcAft>
                <a:spcPts val="0"/>
              </a:spcAft>
              <a:buNone/>
              <a:defRPr sz="6500">
                <a:solidFill>
                  <a:schemeClr val="dk1"/>
                </a:solidFill>
                <a:latin typeface="Times New Roman"/>
                <a:ea typeface="Times New Roman"/>
                <a:cs typeface="Times New Roman"/>
                <a:sym typeface="Times New Roman"/>
              </a:defRPr>
            </a:lvl6pPr>
            <a:lvl7pPr marL="0" marR="0" lvl="6" indent="0" algn="r" rtl="0">
              <a:spcBef>
                <a:spcPts val="0"/>
              </a:spcBef>
              <a:spcAft>
                <a:spcPts val="0"/>
              </a:spcAft>
              <a:buNone/>
              <a:defRPr sz="6500">
                <a:solidFill>
                  <a:schemeClr val="dk1"/>
                </a:solidFill>
                <a:latin typeface="Times New Roman"/>
                <a:ea typeface="Times New Roman"/>
                <a:cs typeface="Times New Roman"/>
                <a:sym typeface="Times New Roman"/>
              </a:defRPr>
            </a:lvl7pPr>
            <a:lvl8pPr marL="0" marR="0" lvl="7" indent="0" algn="r" rtl="0">
              <a:spcBef>
                <a:spcPts val="0"/>
              </a:spcBef>
              <a:spcAft>
                <a:spcPts val="0"/>
              </a:spcAft>
              <a:buNone/>
              <a:defRPr sz="6500">
                <a:solidFill>
                  <a:schemeClr val="dk1"/>
                </a:solidFill>
                <a:latin typeface="Times New Roman"/>
                <a:ea typeface="Times New Roman"/>
                <a:cs typeface="Times New Roman"/>
                <a:sym typeface="Times New Roman"/>
              </a:defRPr>
            </a:lvl8pPr>
            <a:lvl9pPr marL="0" marR="0" lvl="8" indent="0" algn="r" rtl="0">
              <a:spcBef>
                <a:spcPts val="0"/>
              </a:spcBef>
              <a:spcAft>
                <a:spcPts val="0"/>
              </a:spcAft>
              <a:buNone/>
              <a:defRPr sz="6500">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6"/>
        <p:cNvGrpSpPr/>
        <p:nvPr/>
      </p:nvGrpSpPr>
      <p:grpSpPr>
        <a:xfrm>
          <a:off x="0" y="0"/>
          <a:ext cx="0" cy="0"/>
          <a:chOff x="0" y="0"/>
          <a:chExt cx="0" cy="0"/>
        </a:xfrm>
      </p:grpSpPr>
      <p:sp>
        <p:nvSpPr>
          <p:cNvPr id="27" name="Google Shape;27;p3"/>
          <p:cNvSpPr txBox="1">
            <a:spLocks noGrp="1"/>
          </p:cNvSpPr>
          <p:nvPr>
            <p:ph type="dt" idx="10"/>
          </p:nvPr>
        </p:nvSpPr>
        <p:spPr>
          <a:xfrm>
            <a:off x="3292475" y="28117800"/>
            <a:ext cx="9144000" cy="2057400"/>
          </a:xfrm>
          <a:prstGeom prst="rect">
            <a:avLst/>
          </a:prstGeom>
          <a:noFill/>
          <a:ln>
            <a:noFill/>
          </a:ln>
        </p:spPr>
        <p:txBody>
          <a:bodyPr spcFirstLastPara="1" wrap="square" lIns="91425" tIns="91425" rIns="91425" bIns="91425" anchor="t" anchorCtr="0">
            <a:noAutofit/>
          </a:bodyPr>
          <a:lstStyle>
            <a:lvl1pPr marL="0" marR="0" lvl="0" indent="0" algn="l" rtl="0">
              <a:spcBef>
                <a:spcPts val="0"/>
              </a:spcBef>
              <a:spcAft>
                <a:spcPts val="0"/>
              </a:spcAft>
              <a:buSzPts val="1400"/>
              <a:buNone/>
              <a:defRPr sz="6500">
                <a:solidFill>
                  <a:schemeClr val="dk1"/>
                </a:solidFill>
                <a:latin typeface="Times New Roman"/>
                <a:ea typeface="Times New Roman"/>
                <a:cs typeface="Times New Roman"/>
                <a:sym typeface="Times New Roman"/>
              </a:defRPr>
            </a:lvl1pPr>
            <a:lvl2pPr marL="457200" marR="0" lvl="1"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2743200" marR="0" lvl="6"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3200400" marR="0" lvl="7"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3657600" marR="0" lvl="8"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28" name="Google Shape;28;p3"/>
          <p:cNvSpPr txBox="1">
            <a:spLocks noGrp="1"/>
          </p:cNvSpPr>
          <p:nvPr>
            <p:ph type="ftr" idx="11"/>
          </p:nvPr>
        </p:nvSpPr>
        <p:spPr>
          <a:xfrm>
            <a:off x="14995525" y="28117800"/>
            <a:ext cx="13900150" cy="2057400"/>
          </a:xfrm>
          <a:prstGeom prst="rect">
            <a:avLst/>
          </a:prstGeom>
          <a:noFill/>
          <a:ln>
            <a:noFill/>
          </a:ln>
        </p:spPr>
        <p:txBody>
          <a:bodyPr spcFirstLastPara="1" wrap="square" lIns="91425" tIns="91425" rIns="91425" bIns="91425" anchor="t" anchorCtr="0">
            <a:noAutofit/>
          </a:bodyPr>
          <a:lstStyle>
            <a:lvl1pPr marL="0" marR="0" lvl="0" indent="0" algn="ctr" rtl="0">
              <a:spcBef>
                <a:spcPts val="0"/>
              </a:spcBef>
              <a:spcAft>
                <a:spcPts val="0"/>
              </a:spcAft>
              <a:buSzPts val="1400"/>
              <a:buNone/>
              <a:defRPr sz="6500">
                <a:solidFill>
                  <a:schemeClr val="dk1"/>
                </a:solidFill>
                <a:latin typeface="Times New Roman"/>
                <a:ea typeface="Times New Roman"/>
                <a:cs typeface="Times New Roman"/>
                <a:sym typeface="Times New Roman"/>
              </a:defRPr>
            </a:lvl1pPr>
            <a:lvl2pPr marL="457200" marR="0" lvl="1"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2743200" marR="0" lvl="6"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3200400" marR="0" lvl="7"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3657600" marR="0" lvl="8"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29" name="Google Shape;29;p3"/>
          <p:cNvSpPr txBox="1">
            <a:spLocks noGrp="1"/>
          </p:cNvSpPr>
          <p:nvPr>
            <p:ph type="sldNum" idx="12"/>
          </p:nvPr>
        </p:nvSpPr>
        <p:spPr>
          <a:xfrm>
            <a:off x="31454725" y="28117800"/>
            <a:ext cx="9144000" cy="2057400"/>
          </a:xfrm>
          <a:prstGeom prst="rect">
            <a:avLst/>
          </a:prstGeom>
          <a:noFill/>
          <a:ln>
            <a:noFill/>
          </a:ln>
        </p:spPr>
        <p:txBody>
          <a:bodyPr spcFirstLastPara="1" wrap="square" lIns="426700" tIns="213350" rIns="426700" bIns="213350" anchor="t" anchorCtr="0">
            <a:noAutofit/>
          </a:bodyPr>
          <a:lstStyle>
            <a:lvl1pPr marL="0" marR="0" lvl="0" indent="0" algn="r" rtl="0">
              <a:spcBef>
                <a:spcPts val="0"/>
              </a:spcBef>
              <a:spcAft>
                <a:spcPts val="0"/>
              </a:spcAft>
              <a:buNone/>
              <a:defRPr sz="6500">
                <a:solidFill>
                  <a:schemeClr val="dk1"/>
                </a:solidFill>
                <a:latin typeface="Times New Roman"/>
                <a:ea typeface="Times New Roman"/>
                <a:cs typeface="Times New Roman"/>
                <a:sym typeface="Times New Roman"/>
              </a:defRPr>
            </a:lvl1pPr>
            <a:lvl2pPr marL="0" marR="0" lvl="1" indent="0" algn="r" rtl="0">
              <a:spcBef>
                <a:spcPts val="0"/>
              </a:spcBef>
              <a:spcAft>
                <a:spcPts val="0"/>
              </a:spcAft>
              <a:buNone/>
              <a:defRPr sz="6500">
                <a:solidFill>
                  <a:schemeClr val="dk1"/>
                </a:solidFill>
                <a:latin typeface="Times New Roman"/>
                <a:ea typeface="Times New Roman"/>
                <a:cs typeface="Times New Roman"/>
                <a:sym typeface="Times New Roman"/>
              </a:defRPr>
            </a:lvl2pPr>
            <a:lvl3pPr marL="0" marR="0" lvl="2" indent="0" algn="r" rtl="0">
              <a:spcBef>
                <a:spcPts val="0"/>
              </a:spcBef>
              <a:spcAft>
                <a:spcPts val="0"/>
              </a:spcAft>
              <a:buNone/>
              <a:defRPr sz="6500">
                <a:solidFill>
                  <a:schemeClr val="dk1"/>
                </a:solidFill>
                <a:latin typeface="Times New Roman"/>
                <a:ea typeface="Times New Roman"/>
                <a:cs typeface="Times New Roman"/>
                <a:sym typeface="Times New Roman"/>
              </a:defRPr>
            </a:lvl3pPr>
            <a:lvl4pPr marL="0" marR="0" lvl="3" indent="0" algn="r" rtl="0">
              <a:spcBef>
                <a:spcPts val="0"/>
              </a:spcBef>
              <a:spcAft>
                <a:spcPts val="0"/>
              </a:spcAft>
              <a:buNone/>
              <a:defRPr sz="6500">
                <a:solidFill>
                  <a:schemeClr val="dk1"/>
                </a:solidFill>
                <a:latin typeface="Times New Roman"/>
                <a:ea typeface="Times New Roman"/>
                <a:cs typeface="Times New Roman"/>
                <a:sym typeface="Times New Roman"/>
              </a:defRPr>
            </a:lvl4pPr>
            <a:lvl5pPr marL="0" marR="0" lvl="4" indent="0" algn="r" rtl="0">
              <a:spcBef>
                <a:spcPts val="0"/>
              </a:spcBef>
              <a:spcAft>
                <a:spcPts val="0"/>
              </a:spcAft>
              <a:buNone/>
              <a:defRPr sz="6500">
                <a:solidFill>
                  <a:schemeClr val="dk1"/>
                </a:solidFill>
                <a:latin typeface="Times New Roman"/>
                <a:ea typeface="Times New Roman"/>
                <a:cs typeface="Times New Roman"/>
                <a:sym typeface="Times New Roman"/>
              </a:defRPr>
            </a:lvl5pPr>
            <a:lvl6pPr marL="0" marR="0" lvl="5" indent="0" algn="r" rtl="0">
              <a:spcBef>
                <a:spcPts val="0"/>
              </a:spcBef>
              <a:spcAft>
                <a:spcPts val="0"/>
              </a:spcAft>
              <a:buNone/>
              <a:defRPr sz="6500">
                <a:solidFill>
                  <a:schemeClr val="dk1"/>
                </a:solidFill>
                <a:latin typeface="Times New Roman"/>
                <a:ea typeface="Times New Roman"/>
                <a:cs typeface="Times New Roman"/>
                <a:sym typeface="Times New Roman"/>
              </a:defRPr>
            </a:lvl6pPr>
            <a:lvl7pPr marL="0" marR="0" lvl="6" indent="0" algn="r" rtl="0">
              <a:spcBef>
                <a:spcPts val="0"/>
              </a:spcBef>
              <a:spcAft>
                <a:spcPts val="0"/>
              </a:spcAft>
              <a:buNone/>
              <a:defRPr sz="6500">
                <a:solidFill>
                  <a:schemeClr val="dk1"/>
                </a:solidFill>
                <a:latin typeface="Times New Roman"/>
                <a:ea typeface="Times New Roman"/>
                <a:cs typeface="Times New Roman"/>
                <a:sym typeface="Times New Roman"/>
              </a:defRPr>
            </a:lvl7pPr>
            <a:lvl8pPr marL="0" marR="0" lvl="7" indent="0" algn="r" rtl="0">
              <a:spcBef>
                <a:spcPts val="0"/>
              </a:spcBef>
              <a:spcAft>
                <a:spcPts val="0"/>
              </a:spcAft>
              <a:buNone/>
              <a:defRPr sz="6500">
                <a:solidFill>
                  <a:schemeClr val="dk1"/>
                </a:solidFill>
                <a:latin typeface="Times New Roman"/>
                <a:ea typeface="Times New Roman"/>
                <a:cs typeface="Times New Roman"/>
                <a:sym typeface="Times New Roman"/>
              </a:defRPr>
            </a:lvl8pPr>
            <a:lvl9pPr marL="0" marR="0" lvl="8" indent="0" algn="r" rtl="0">
              <a:spcBef>
                <a:spcPts val="0"/>
              </a:spcBef>
              <a:spcAft>
                <a:spcPts val="0"/>
              </a:spcAft>
              <a:buNone/>
              <a:defRPr sz="6500">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150"/>
        <p:cNvGrpSpPr/>
        <p:nvPr/>
      </p:nvGrpSpPr>
      <p:grpSpPr>
        <a:xfrm>
          <a:off x="0" y="0"/>
          <a:ext cx="0" cy="0"/>
          <a:chOff x="0" y="0"/>
          <a:chExt cx="0" cy="0"/>
        </a:xfrm>
      </p:grpSpPr>
      <p:sp>
        <p:nvSpPr>
          <p:cNvPr id="151" name="Google Shape;151;p22"/>
          <p:cNvSpPr txBox="1">
            <a:spLocks noGrp="1"/>
          </p:cNvSpPr>
          <p:nvPr>
            <p:ph type="title"/>
          </p:nvPr>
        </p:nvSpPr>
        <p:spPr>
          <a:xfrm>
            <a:off x="8602663" y="21602700"/>
            <a:ext cx="26334900" cy="2551200"/>
          </a:xfrm>
          <a:prstGeom prst="rect">
            <a:avLst/>
          </a:prstGeom>
          <a:noFill/>
          <a:ln>
            <a:noFill/>
          </a:ln>
        </p:spPr>
        <p:txBody>
          <a:bodyPr spcFirstLastPara="1" wrap="square" lIns="91425" tIns="91425" rIns="91425" bIns="91425" anchor="b" anchorCtr="0">
            <a:noAutofit/>
          </a:bodyPr>
          <a:lstStyle>
            <a:lvl1pPr marL="0" marR="0" lvl="0" indent="0" algn="l" rtl="0">
              <a:spcBef>
                <a:spcPts val="0"/>
              </a:spcBef>
              <a:spcAft>
                <a:spcPts val="0"/>
              </a:spcAft>
              <a:buSzPts val="1400"/>
              <a:buNone/>
              <a:defRPr sz="2000" b="1" i="0" u="none" strike="noStrike" cap="none">
                <a:solidFill>
                  <a:schemeClr val="dk2"/>
                </a:solidFill>
                <a:latin typeface="Times New Roman"/>
                <a:ea typeface="Times New Roman"/>
                <a:cs typeface="Times New Roman"/>
                <a:sym typeface="Times New Roman"/>
              </a:defRPr>
            </a:lvl1pPr>
            <a:lvl2pPr marL="0" marR="0" lvl="1"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2pPr>
            <a:lvl3pPr marL="0" marR="0" lvl="2"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3pPr>
            <a:lvl4pPr marL="0" marR="0" lvl="3"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4pPr>
            <a:lvl5pPr marL="0" marR="0" lvl="4"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5pPr>
            <a:lvl6pPr marL="457200" marR="0" lvl="5"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6pPr>
            <a:lvl7pPr marL="914400" marR="0" lvl="6"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7pPr>
            <a:lvl8pPr marL="1371600" marR="0" lvl="7"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8pPr>
            <a:lvl9pPr marL="1828800" marR="0" lvl="8"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9pPr>
          </a:lstStyle>
          <a:p>
            <a:endParaRPr/>
          </a:p>
        </p:txBody>
      </p:sp>
      <p:sp>
        <p:nvSpPr>
          <p:cNvPr id="152" name="Google Shape;152;p22"/>
          <p:cNvSpPr>
            <a:spLocks noGrp="1"/>
          </p:cNvSpPr>
          <p:nvPr>
            <p:ph type="pic" idx="2"/>
          </p:nvPr>
        </p:nvSpPr>
        <p:spPr>
          <a:xfrm>
            <a:off x="8602663" y="2757488"/>
            <a:ext cx="26334900" cy="18516600"/>
          </a:xfrm>
          <a:prstGeom prst="rect">
            <a:avLst/>
          </a:prstGeom>
          <a:noFill/>
          <a:ln>
            <a:noFill/>
          </a:ln>
        </p:spPr>
        <p:txBody>
          <a:bodyPr spcFirstLastPara="1" wrap="square" lIns="91425" tIns="91425" rIns="91425" bIns="91425" anchor="t" anchorCtr="0">
            <a:noAutofit/>
          </a:bodyPr>
          <a:lstStyle>
            <a:lvl1pPr marL="0" marR="0" lvl="0" indent="0" algn="l" rtl="0">
              <a:spcBef>
                <a:spcPts val="640"/>
              </a:spcBef>
              <a:spcAft>
                <a:spcPts val="0"/>
              </a:spcAft>
              <a:buClr>
                <a:schemeClr val="dk1"/>
              </a:buClr>
              <a:buSzPts val="1400"/>
              <a:buFont typeface="Times New Roman"/>
              <a:buNone/>
              <a:defRPr sz="3200" b="0" i="0" u="none" strike="noStrike" cap="none">
                <a:solidFill>
                  <a:schemeClr val="dk1"/>
                </a:solidFill>
                <a:latin typeface="Times New Roman"/>
                <a:ea typeface="Times New Roman"/>
                <a:cs typeface="Times New Roman"/>
                <a:sym typeface="Times New Roman"/>
              </a:defRPr>
            </a:lvl1pPr>
            <a:lvl2pPr marL="457200" marR="0" lvl="1" indent="0" algn="l" rtl="0">
              <a:spcBef>
                <a:spcPts val="560"/>
              </a:spcBef>
              <a:spcAft>
                <a:spcPts val="0"/>
              </a:spcAft>
              <a:buClr>
                <a:schemeClr val="dk1"/>
              </a:buClr>
              <a:buSzPts val="1400"/>
              <a:buFont typeface="Times New Roman"/>
              <a:buNone/>
              <a:defRPr sz="2800" b="0" i="0" u="none" strike="noStrike" cap="none">
                <a:solidFill>
                  <a:schemeClr val="dk1"/>
                </a:solidFill>
                <a:latin typeface="Times New Roman"/>
                <a:ea typeface="Times New Roman"/>
                <a:cs typeface="Times New Roman"/>
                <a:sym typeface="Times New Roman"/>
              </a:defRPr>
            </a:lvl2pPr>
            <a:lvl3pPr marL="914400" marR="0" lvl="2" indent="0" algn="l" rtl="0">
              <a:spcBef>
                <a:spcPts val="480"/>
              </a:spcBef>
              <a:spcAft>
                <a:spcPts val="0"/>
              </a:spcAft>
              <a:buClr>
                <a:schemeClr val="dk1"/>
              </a:buClr>
              <a:buSzPts val="1400"/>
              <a:buFont typeface="Times New Roman"/>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spcBef>
                <a:spcPts val="400"/>
              </a:spcBef>
              <a:spcAft>
                <a:spcPts val="0"/>
              </a:spcAft>
              <a:buClr>
                <a:schemeClr val="dk1"/>
              </a:buClr>
              <a:buSzPts val="1400"/>
              <a:buFont typeface="Times New Roman"/>
              <a:buNone/>
              <a:defRPr sz="2000" b="0" i="0" u="none" strike="noStrike" cap="none">
                <a:solidFill>
                  <a:schemeClr val="dk1"/>
                </a:solidFill>
                <a:latin typeface="Times New Roman"/>
                <a:ea typeface="Times New Roman"/>
                <a:cs typeface="Times New Roman"/>
                <a:sym typeface="Times New Roman"/>
              </a:defRPr>
            </a:lvl4pPr>
            <a:lvl5pPr marL="1828800" marR="0" lvl="4" indent="0" algn="l" rtl="0">
              <a:spcBef>
                <a:spcPts val="400"/>
              </a:spcBef>
              <a:spcAft>
                <a:spcPts val="0"/>
              </a:spcAft>
              <a:buClr>
                <a:schemeClr val="dk1"/>
              </a:buClr>
              <a:buSzPts val="1400"/>
              <a:buFont typeface="Times New Roman"/>
              <a:buNone/>
              <a:defRPr sz="2000" b="0" i="0" u="none" strike="noStrike" cap="none">
                <a:solidFill>
                  <a:schemeClr val="dk1"/>
                </a:solidFill>
                <a:latin typeface="Times New Roman"/>
                <a:ea typeface="Times New Roman"/>
                <a:cs typeface="Times New Roman"/>
                <a:sym typeface="Times New Roman"/>
              </a:defRPr>
            </a:lvl5pPr>
            <a:lvl6pPr marL="2286000" marR="0" lvl="5" indent="0" algn="l" rtl="0">
              <a:spcBef>
                <a:spcPts val="400"/>
              </a:spcBef>
              <a:spcAft>
                <a:spcPts val="0"/>
              </a:spcAft>
              <a:buClr>
                <a:schemeClr val="dk1"/>
              </a:buClr>
              <a:buSzPts val="1400"/>
              <a:buFont typeface="Times New Roman"/>
              <a:buNone/>
              <a:defRPr sz="2000" b="0" i="0" u="none" strike="noStrike" cap="none">
                <a:solidFill>
                  <a:schemeClr val="dk1"/>
                </a:solidFill>
                <a:latin typeface="Times New Roman"/>
                <a:ea typeface="Times New Roman"/>
                <a:cs typeface="Times New Roman"/>
                <a:sym typeface="Times New Roman"/>
              </a:defRPr>
            </a:lvl6pPr>
            <a:lvl7pPr marL="2743200" marR="0" lvl="6" indent="0" algn="l" rtl="0">
              <a:spcBef>
                <a:spcPts val="400"/>
              </a:spcBef>
              <a:spcAft>
                <a:spcPts val="0"/>
              </a:spcAft>
              <a:buClr>
                <a:schemeClr val="dk1"/>
              </a:buClr>
              <a:buSzPts val="1400"/>
              <a:buFont typeface="Times New Roman"/>
              <a:buNone/>
              <a:defRPr sz="2000" b="0" i="0" u="none" strike="noStrike" cap="none">
                <a:solidFill>
                  <a:schemeClr val="dk1"/>
                </a:solidFill>
                <a:latin typeface="Times New Roman"/>
                <a:ea typeface="Times New Roman"/>
                <a:cs typeface="Times New Roman"/>
                <a:sym typeface="Times New Roman"/>
              </a:defRPr>
            </a:lvl7pPr>
            <a:lvl8pPr marL="3200400" marR="0" lvl="7" indent="0" algn="l" rtl="0">
              <a:spcBef>
                <a:spcPts val="400"/>
              </a:spcBef>
              <a:spcAft>
                <a:spcPts val="0"/>
              </a:spcAft>
              <a:buClr>
                <a:schemeClr val="dk1"/>
              </a:buClr>
              <a:buSzPts val="1400"/>
              <a:buFont typeface="Times New Roman"/>
              <a:buNone/>
              <a:defRPr sz="2000" b="0" i="0" u="none" strike="noStrike" cap="none">
                <a:solidFill>
                  <a:schemeClr val="dk1"/>
                </a:solidFill>
                <a:latin typeface="Times New Roman"/>
                <a:ea typeface="Times New Roman"/>
                <a:cs typeface="Times New Roman"/>
                <a:sym typeface="Times New Roman"/>
              </a:defRPr>
            </a:lvl8pPr>
            <a:lvl9pPr marL="3657600" marR="0" lvl="8" indent="0" algn="l" rtl="0">
              <a:spcBef>
                <a:spcPts val="400"/>
              </a:spcBef>
              <a:spcAft>
                <a:spcPts val="0"/>
              </a:spcAft>
              <a:buClr>
                <a:schemeClr val="dk1"/>
              </a:buClr>
              <a:buSzPts val="1400"/>
              <a:buFont typeface="Times New Roman"/>
              <a:buNone/>
              <a:defRPr sz="2000" b="0" i="0" u="none" strike="noStrike" cap="none">
                <a:solidFill>
                  <a:schemeClr val="dk1"/>
                </a:solidFill>
                <a:latin typeface="Times New Roman"/>
                <a:ea typeface="Times New Roman"/>
                <a:cs typeface="Times New Roman"/>
                <a:sym typeface="Times New Roman"/>
              </a:defRPr>
            </a:lvl9pPr>
          </a:lstStyle>
          <a:p>
            <a:endParaRPr/>
          </a:p>
        </p:txBody>
      </p:sp>
      <p:sp>
        <p:nvSpPr>
          <p:cNvPr id="153" name="Google Shape;153;p22"/>
          <p:cNvSpPr txBox="1">
            <a:spLocks noGrp="1"/>
          </p:cNvSpPr>
          <p:nvPr>
            <p:ph type="body" idx="1"/>
          </p:nvPr>
        </p:nvSpPr>
        <p:spPr>
          <a:xfrm>
            <a:off x="8602663" y="24153813"/>
            <a:ext cx="26334900" cy="3621000"/>
          </a:xfrm>
          <a:prstGeom prst="rect">
            <a:avLst/>
          </a:prstGeom>
          <a:noFill/>
          <a:ln>
            <a:noFill/>
          </a:ln>
        </p:spPr>
        <p:txBody>
          <a:bodyPr spcFirstLastPara="1" wrap="square" lIns="91425" tIns="91425" rIns="91425" bIns="91425" anchor="t" anchorCtr="0">
            <a:noAutofit/>
          </a:bodyPr>
          <a:lstStyle>
            <a:lvl1pPr marL="457200" marR="0" lvl="0" indent="-228600" algn="l" rtl="0">
              <a:spcBef>
                <a:spcPts val="280"/>
              </a:spcBef>
              <a:spcAft>
                <a:spcPts val="0"/>
              </a:spcAft>
              <a:buClr>
                <a:schemeClr val="dk1"/>
              </a:buClr>
              <a:buSzPts val="14900"/>
              <a:buFont typeface="Times New Roman"/>
              <a:buNone/>
              <a:defRPr sz="1400" b="0" i="0" u="none" strike="noStrike" cap="none">
                <a:solidFill>
                  <a:schemeClr val="dk1"/>
                </a:solidFill>
                <a:latin typeface="Times New Roman"/>
                <a:ea typeface="Times New Roman"/>
                <a:cs typeface="Times New Roman"/>
                <a:sym typeface="Times New Roman"/>
              </a:defRPr>
            </a:lvl1pPr>
            <a:lvl2pPr marL="914400" marR="0" lvl="1" indent="-228600" algn="l" rtl="0">
              <a:spcBef>
                <a:spcPts val="240"/>
              </a:spcBef>
              <a:spcAft>
                <a:spcPts val="0"/>
              </a:spcAft>
              <a:buClr>
                <a:schemeClr val="dk1"/>
              </a:buClr>
              <a:buSzPts val="13100"/>
              <a:buFont typeface="Times New Roman"/>
              <a:buNone/>
              <a:defRPr sz="1200" b="0" i="0" u="none" strike="noStrike" cap="none">
                <a:solidFill>
                  <a:schemeClr val="dk1"/>
                </a:solidFill>
                <a:latin typeface="Times New Roman"/>
                <a:ea typeface="Times New Roman"/>
                <a:cs typeface="Times New Roman"/>
                <a:sym typeface="Times New Roman"/>
              </a:defRPr>
            </a:lvl2pPr>
            <a:lvl3pPr marL="1371600" marR="0" lvl="2" indent="-228600" algn="l" rtl="0">
              <a:spcBef>
                <a:spcPts val="200"/>
              </a:spcBef>
              <a:spcAft>
                <a:spcPts val="0"/>
              </a:spcAft>
              <a:buClr>
                <a:schemeClr val="dk1"/>
              </a:buClr>
              <a:buSzPts val="11200"/>
              <a:buFont typeface="Times New Roman"/>
              <a:buNone/>
              <a:defRPr sz="1000" b="0" i="0" u="none" strike="noStrike" cap="none">
                <a:solidFill>
                  <a:schemeClr val="dk1"/>
                </a:solidFill>
                <a:latin typeface="Times New Roman"/>
                <a:ea typeface="Times New Roman"/>
                <a:cs typeface="Times New Roman"/>
                <a:sym typeface="Times New Roman"/>
              </a:defRPr>
            </a:lvl3pPr>
            <a:lvl4pPr marL="1828800" marR="0" lvl="3" indent="-228600" algn="l" rtl="0">
              <a:spcBef>
                <a:spcPts val="180"/>
              </a:spcBef>
              <a:spcAft>
                <a:spcPts val="0"/>
              </a:spcAft>
              <a:buClr>
                <a:schemeClr val="dk1"/>
              </a:buClr>
              <a:buSzPts val="9300"/>
              <a:buFont typeface="Times New Roman"/>
              <a:buNone/>
              <a:defRPr sz="900" b="0" i="0" u="none" strike="noStrike" cap="none">
                <a:solidFill>
                  <a:schemeClr val="dk1"/>
                </a:solidFill>
                <a:latin typeface="Times New Roman"/>
                <a:ea typeface="Times New Roman"/>
                <a:cs typeface="Times New Roman"/>
                <a:sym typeface="Times New Roman"/>
              </a:defRPr>
            </a:lvl4pPr>
            <a:lvl5pPr marL="2286000" marR="0" lvl="4" indent="-228600" algn="l" rtl="0">
              <a:spcBef>
                <a:spcPts val="180"/>
              </a:spcBef>
              <a:spcAft>
                <a:spcPts val="0"/>
              </a:spcAft>
              <a:buClr>
                <a:schemeClr val="dk1"/>
              </a:buClr>
              <a:buSzPts val="9300"/>
              <a:buFont typeface="Times New Roman"/>
              <a:buNone/>
              <a:defRPr sz="900" b="0" i="0" u="none" strike="noStrike" cap="none">
                <a:solidFill>
                  <a:schemeClr val="dk1"/>
                </a:solidFill>
                <a:latin typeface="Times New Roman"/>
                <a:ea typeface="Times New Roman"/>
                <a:cs typeface="Times New Roman"/>
                <a:sym typeface="Times New Roman"/>
              </a:defRPr>
            </a:lvl5pPr>
            <a:lvl6pPr marL="2743200" marR="0" lvl="5" indent="-228600" algn="l" rtl="0">
              <a:spcBef>
                <a:spcPts val="180"/>
              </a:spcBef>
              <a:spcAft>
                <a:spcPts val="0"/>
              </a:spcAft>
              <a:buClr>
                <a:schemeClr val="dk1"/>
              </a:buClr>
              <a:buSzPts val="9300"/>
              <a:buFont typeface="Times New Roman"/>
              <a:buNone/>
              <a:defRPr sz="900" b="0" i="0" u="none" strike="noStrike" cap="none">
                <a:solidFill>
                  <a:schemeClr val="dk1"/>
                </a:solidFill>
                <a:latin typeface="Times New Roman"/>
                <a:ea typeface="Times New Roman"/>
                <a:cs typeface="Times New Roman"/>
                <a:sym typeface="Times New Roman"/>
              </a:defRPr>
            </a:lvl6pPr>
            <a:lvl7pPr marL="3200400" marR="0" lvl="6" indent="-228600" algn="l" rtl="0">
              <a:spcBef>
                <a:spcPts val="180"/>
              </a:spcBef>
              <a:spcAft>
                <a:spcPts val="0"/>
              </a:spcAft>
              <a:buClr>
                <a:schemeClr val="dk1"/>
              </a:buClr>
              <a:buSzPts val="9300"/>
              <a:buFont typeface="Times New Roman"/>
              <a:buNone/>
              <a:defRPr sz="900" b="0" i="0" u="none" strike="noStrike" cap="none">
                <a:solidFill>
                  <a:schemeClr val="dk1"/>
                </a:solidFill>
                <a:latin typeface="Times New Roman"/>
                <a:ea typeface="Times New Roman"/>
                <a:cs typeface="Times New Roman"/>
                <a:sym typeface="Times New Roman"/>
              </a:defRPr>
            </a:lvl7pPr>
            <a:lvl8pPr marL="3657600" marR="0" lvl="7" indent="-228600" algn="l" rtl="0">
              <a:spcBef>
                <a:spcPts val="180"/>
              </a:spcBef>
              <a:spcAft>
                <a:spcPts val="0"/>
              </a:spcAft>
              <a:buClr>
                <a:schemeClr val="dk1"/>
              </a:buClr>
              <a:buSzPts val="9300"/>
              <a:buFont typeface="Times New Roman"/>
              <a:buNone/>
              <a:defRPr sz="900" b="0" i="0" u="none" strike="noStrike" cap="none">
                <a:solidFill>
                  <a:schemeClr val="dk1"/>
                </a:solidFill>
                <a:latin typeface="Times New Roman"/>
                <a:ea typeface="Times New Roman"/>
                <a:cs typeface="Times New Roman"/>
                <a:sym typeface="Times New Roman"/>
              </a:defRPr>
            </a:lvl8pPr>
            <a:lvl9pPr marL="4114800" marR="0" lvl="8" indent="-228600" algn="l" rtl="0">
              <a:spcBef>
                <a:spcPts val="180"/>
              </a:spcBef>
              <a:spcAft>
                <a:spcPts val="0"/>
              </a:spcAft>
              <a:buClr>
                <a:schemeClr val="dk1"/>
              </a:buClr>
              <a:buSzPts val="9300"/>
              <a:buFont typeface="Times New Roman"/>
              <a:buNone/>
              <a:defRPr sz="900" b="0" i="0" u="none" strike="noStrike" cap="none">
                <a:solidFill>
                  <a:schemeClr val="dk1"/>
                </a:solidFill>
                <a:latin typeface="Times New Roman"/>
                <a:ea typeface="Times New Roman"/>
                <a:cs typeface="Times New Roman"/>
                <a:sym typeface="Times New Roman"/>
              </a:defRPr>
            </a:lvl9pPr>
          </a:lstStyle>
          <a:p>
            <a:endParaRPr/>
          </a:p>
        </p:txBody>
      </p:sp>
      <p:sp>
        <p:nvSpPr>
          <p:cNvPr id="154" name="Google Shape;154;p22"/>
          <p:cNvSpPr txBox="1">
            <a:spLocks noGrp="1"/>
          </p:cNvSpPr>
          <p:nvPr>
            <p:ph type="dt" idx="10"/>
          </p:nvPr>
        </p:nvSpPr>
        <p:spPr>
          <a:xfrm>
            <a:off x="3292475" y="28117800"/>
            <a:ext cx="9144000" cy="2057400"/>
          </a:xfrm>
          <a:prstGeom prst="rect">
            <a:avLst/>
          </a:prstGeom>
          <a:noFill/>
          <a:ln>
            <a:noFill/>
          </a:ln>
        </p:spPr>
        <p:txBody>
          <a:bodyPr spcFirstLastPara="1" wrap="square" lIns="91425" tIns="91425" rIns="91425" bIns="91425" anchor="t" anchorCtr="0">
            <a:noAutofit/>
          </a:bodyPr>
          <a:lstStyle>
            <a:lvl1pPr marL="0" marR="0" lvl="0" indent="0" algn="l" rtl="0">
              <a:spcBef>
                <a:spcPts val="0"/>
              </a:spcBef>
              <a:spcAft>
                <a:spcPts val="0"/>
              </a:spcAft>
              <a:buSzPts val="1400"/>
              <a:buNone/>
              <a:defRPr sz="6500">
                <a:solidFill>
                  <a:schemeClr val="dk1"/>
                </a:solidFill>
                <a:latin typeface="Times New Roman"/>
                <a:ea typeface="Times New Roman"/>
                <a:cs typeface="Times New Roman"/>
                <a:sym typeface="Times New Roman"/>
              </a:defRPr>
            </a:lvl1pPr>
            <a:lvl2pPr marL="457200" marR="0" lvl="1"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2743200" marR="0" lvl="6"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3200400" marR="0" lvl="7"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3657600" marR="0" lvl="8"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155" name="Google Shape;155;p22"/>
          <p:cNvSpPr txBox="1">
            <a:spLocks noGrp="1"/>
          </p:cNvSpPr>
          <p:nvPr>
            <p:ph type="ftr" idx="11"/>
          </p:nvPr>
        </p:nvSpPr>
        <p:spPr>
          <a:xfrm>
            <a:off x="14995525" y="28117800"/>
            <a:ext cx="13900200" cy="2057400"/>
          </a:xfrm>
          <a:prstGeom prst="rect">
            <a:avLst/>
          </a:prstGeom>
          <a:noFill/>
          <a:ln>
            <a:noFill/>
          </a:ln>
        </p:spPr>
        <p:txBody>
          <a:bodyPr spcFirstLastPara="1" wrap="square" lIns="91425" tIns="91425" rIns="91425" bIns="91425" anchor="t" anchorCtr="0">
            <a:noAutofit/>
          </a:bodyPr>
          <a:lstStyle>
            <a:lvl1pPr marL="0" marR="0" lvl="0" indent="0" algn="ctr" rtl="0">
              <a:spcBef>
                <a:spcPts val="0"/>
              </a:spcBef>
              <a:spcAft>
                <a:spcPts val="0"/>
              </a:spcAft>
              <a:buSzPts val="1400"/>
              <a:buNone/>
              <a:defRPr sz="6500">
                <a:solidFill>
                  <a:schemeClr val="dk1"/>
                </a:solidFill>
                <a:latin typeface="Times New Roman"/>
                <a:ea typeface="Times New Roman"/>
                <a:cs typeface="Times New Roman"/>
                <a:sym typeface="Times New Roman"/>
              </a:defRPr>
            </a:lvl1pPr>
            <a:lvl2pPr marL="457200" marR="0" lvl="1"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2743200" marR="0" lvl="6"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3200400" marR="0" lvl="7"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3657600" marR="0" lvl="8"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156" name="Google Shape;156;p22"/>
          <p:cNvSpPr txBox="1">
            <a:spLocks noGrp="1"/>
          </p:cNvSpPr>
          <p:nvPr>
            <p:ph type="sldNum" idx="12"/>
          </p:nvPr>
        </p:nvSpPr>
        <p:spPr>
          <a:xfrm>
            <a:off x="31454725" y="28117800"/>
            <a:ext cx="9144000" cy="2057400"/>
          </a:xfrm>
          <a:prstGeom prst="rect">
            <a:avLst/>
          </a:prstGeom>
          <a:noFill/>
          <a:ln>
            <a:noFill/>
          </a:ln>
        </p:spPr>
        <p:txBody>
          <a:bodyPr spcFirstLastPara="1" wrap="square" lIns="426700" tIns="213350" rIns="426700" bIns="213350" anchor="t" anchorCtr="0">
            <a:noAutofit/>
          </a:bodyPr>
          <a:lstStyle>
            <a:lvl1pPr marL="0" marR="0" lvl="0" indent="0" algn="r" rtl="0">
              <a:spcBef>
                <a:spcPts val="0"/>
              </a:spcBef>
              <a:spcAft>
                <a:spcPts val="0"/>
              </a:spcAft>
              <a:buNone/>
              <a:defRPr sz="6500">
                <a:solidFill>
                  <a:schemeClr val="dk1"/>
                </a:solidFill>
                <a:latin typeface="Times New Roman"/>
                <a:ea typeface="Times New Roman"/>
                <a:cs typeface="Times New Roman"/>
                <a:sym typeface="Times New Roman"/>
              </a:defRPr>
            </a:lvl1pPr>
            <a:lvl2pPr marL="0" marR="0" lvl="1" indent="0" algn="r" rtl="0">
              <a:spcBef>
                <a:spcPts val="0"/>
              </a:spcBef>
              <a:spcAft>
                <a:spcPts val="0"/>
              </a:spcAft>
              <a:buNone/>
              <a:defRPr sz="6500">
                <a:solidFill>
                  <a:schemeClr val="dk1"/>
                </a:solidFill>
                <a:latin typeface="Times New Roman"/>
                <a:ea typeface="Times New Roman"/>
                <a:cs typeface="Times New Roman"/>
                <a:sym typeface="Times New Roman"/>
              </a:defRPr>
            </a:lvl2pPr>
            <a:lvl3pPr marL="0" marR="0" lvl="2" indent="0" algn="r" rtl="0">
              <a:spcBef>
                <a:spcPts val="0"/>
              </a:spcBef>
              <a:spcAft>
                <a:spcPts val="0"/>
              </a:spcAft>
              <a:buNone/>
              <a:defRPr sz="6500">
                <a:solidFill>
                  <a:schemeClr val="dk1"/>
                </a:solidFill>
                <a:latin typeface="Times New Roman"/>
                <a:ea typeface="Times New Roman"/>
                <a:cs typeface="Times New Roman"/>
                <a:sym typeface="Times New Roman"/>
              </a:defRPr>
            </a:lvl3pPr>
            <a:lvl4pPr marL="0" marR="0" lvl="3" indent="0" algn="r" rtl="0">
              <a:spcBef>
                <a:spcPts val="0"/>
              </a:spcBef>
              <a:spcAft>
                <a:spcPts val="0"/>
              </a:spcAft>
              <a:buNone/>
              <a:defRPr sz="6500">
                <a:solidFill>
                  <a:schemeClr val="dk1"/>
                </a:solidFill>
                <a:latin typeface="Times New Roman"/>
                <a:ea typeface="Times New Roman"/>
                <a:cs typeface="Times New Roman"/>
                <a:sym typeface="Times New Roman"/>
              </a:defRPr>
            </a:lvl4pPr>
            <a:lvl5pPr marL="0" marR="0" lvl="4" indent="0" algn="r" rtl="0">
              <a:spcBef>
                <a:spcPts val="0"/>
              </a:spcBef>
              <a:spcAft>
                <a:spcPts val="0"/>
              </a:spcAft>
              <a:buNone/>
              <a:defRPr sz="6500">
                <a:solidFill>
                  <a:schemeClr val="dk1"/>
                </a:solidFill>
                <a:latin typeface="Times New Roman"/>
                <a:ea typeface="Times New Roman"/>
                <a:cs typeface="Times New Roman"/>
                <a:sym typeface="Times New Roman"/>
              </a:defRPr>
            </a:lvl5pPr>
            <a:lvl6pPr marL="0" marR="0" lvl="5" indent="0" algn="r" rtl="0">
              <a:spcBef>
                <a:spcPts val="0"/>
              </a:spcBef>
              <a:spcAft>
                <a:spcPts val="0"/>
              </a:spcAft>
              <a:buNone/>
              <a:defRPr sz="6500">
                <a:solidFill>
                  <a:schemeClr val="dk1"/>
                </a:solidFill>
                <a:latin typeface="Times New Roman"/>
                <a:ea typeface="Times New Roman"/>
                <a:cs typeface="Times New Roman"/>
                <a:sym typeface="Times New Roman"/>
              </a:defRPr>
            </a:lvl6pPr>
            <a:lvl7pPr marL="0" marR="0" lvl="6" indent="0" algn="r" rtl="0">
              <a:spcBef>
                <a:spcPts val="0"/>
              </a:spcBef>
              <a:spcAft>
                <a:spcPts val="0"/>
              </a:spcAft>
              <a:buNone/>
              <a:defRPr sz="6500">
                <a:solidFill>
                  <a:schemeClr val="dk1"/>
                </a:solidFill>
                <a:latin typeface="Times New Roman"/>
                <a:ea typeface="Times New Roman"/>
                <a:cs typeface="Times New Roman"/>
                <a:sym typeface="Times New Roman"/>
              </a:defRPr>
            </a:lvl7pPr>
            <a:lvl8pPr marL="0" marR="0" lvl="7" indent="0" algn="r" rtl="0">
              <a:spcBef>
                <a:spcPts val="0"/>
              </a:spcBef>
              <a:spcAft>
                <a:spcPts val="0"/>
              </a:spcAft>
              <a:buNone/>
              <a:defRPr sz="6500">
                <a:solidFill>
                  <a:schemeClr val="dk1"/>
                </a:solidFill>
                <a:latin typeface="Times New Roman"/>
                <a:ea typeface="Times New Roman"/>
                <a:cs typeface="Times New Roman"/>
                <a:sym typeface="Times New Roman"/>
              </a:defRPr>
            </a:lvl8pPr>
            <a:lvl9pPr marL="0" marR="0" lvl="8" indent="0" algn="r" rtl="0">
              <a:spcBef>
                <a:spcPts val="0"/>
              </a:spcBef>
              <a:spcAft>
                <a:spcPts val="0"/>
              </a:spcAft>
              <a:buNone/>
              <a:defRPr sz="6500">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57"/>
        <p:cNvGrpSpPr/>
        <p:nvPr/>
      </p:nvGrpSpPr>
      <p:grpSpPr>
        <a:xfrm>
          <a:off x="0" y="0"/>
          <a:ext cx="0" cy="0"/>
          <a:chOff x="0" y="0"/>
          <a:chExt cx="0" cy="0"/>
        </a:xfrm>
      </p:grpSpPr>
      <p:sp>
        <p:nvSpPr>
          <p:cNvPr id="158" name="Google Shape;158;p23"/>
          <p:cNvSpPr txBox="1">
            <a:spLocks noGrp="1"/>
          </p:cNvSpPr>
          <p:nvPr>
            <p:ph type="title"/>
          </p:nvPr>
        </p:nvSpPr>
        <p:spPr>
          <a:xfrm>
            <a:off x="3292475" y="2743200"/>
            <a:ext cx="37306200" cy="514350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1pPr>
            <a:lvl2pPr marL="0" marR="0" lvl="1"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2pPr>
            <a:lvl3pPr marL="0" marR="0" lvl="2"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3pPr>
            <a:lvl4pPr marL="0" marR="0" lvl="3"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4pPr>
            <a:lvl5pPr marL="0" marR="0" lvl="4"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5pPr>
            <a:lvl6pPr marL="457200" marR="0" lvl="5"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6pPr>
            <a:lvl7pPr marL="914400" marR="0" lvl="6"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7pPr>
            <a:lvl8pPr marL="1371600" marR="0" lvl="7"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8pPr>
            <a:lvl9pPr marL="1828800" marR="0" lvl="8"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9pPr>
          </a:lstStyle>
          <a:p>
            <a:endParaRPr/>
          </a:p>
        </p:txBody>
      </p:sp>
      <p:sp>
        <p:nvSpPr>
          <p:cNvPr id="159" name="Google Shape;159;p23"/>
          <p:cNvSpPr txBox="1">
            <a:spLocks noGrp="1"/>
          </p:cNvSpPr>
          <p:nvPr>
            <p:ph type="body" idx="1"/>
          </p:nvPr>
        </p:nvSpPr>
        <p:spPr>
          <a:xfrm rot="5400000">
            <a:off x="12687325" y="-479400"/>
            <a:ext cx="18516600" cy="37306200"/>
          </a:xfrm>
          <a:prstGeom prst="rect">
            <a:avLst/>
          </a:prstGeom>
          <a:noFill/>
          <a:ln>
            <a:noFill/>
          </a:ln>
        </p:spPr>
        <p:txBody>
          <a:bodyPr spcFirstLastPara="1" wrap="square" lIns="91425" tIns="91425" rIns="91425" bIns="91425" anchor="t" anchorCtr="0">
            <a:noAutofit/>
          </a:bodyPr>
          <a:lstStyle>
            <a:lvl1pPr marL="457200" marR="0" lvl="0" indent="-1174750" algn="l" rtl="0">
              <a:spcBef>
                <a:spcPts val="2980"/>
              </a:spcBef>
              <a:spcAft>
                <a:spcPts val="0"/>
              </a:spcAft>
              <a:buClr>
                <a:schemeClr val="dk1"/>
              </a:buClr>
              <a:buSzPts val="14900"/>
              <a:buFont typeface="Times New Roman"/>
              <a:buChar char="•"/>
              <a:defRPr sz="14900" b="0" i="0" u="none" strike="noStrike" cap="none">
                <a:solidFill>
                  <a:schemeClr val="dk1"/>
                </a:solidFill>
                <a:latin typeface="Times New Roman"/>
                <a:ea typeface="Times New Roman"/>
                <a:cs typeface="Times New Roman"/>
                <a:sym typeface="Times New Roman"/>
              </a:defRPr>
            </a:lvl1pPr>
            <a:lvl2pPr marL="914400" marR="0" lvl="1" indent="-1060450" algn="l" rtl="0">
              <a:spcBef>
                <a:spcPts val="2620"/>
              </a:spcBef>
              <a:spcAft>
                <a:spcPts val="0"/>
              </a:spcAft>
              <a:buClr>
                <a:schemeClr val="dk1"/>
              </a:buClr>
              <a:buSzPts val="13100"/>
              <a:buFont typeface="Times New Roman"/>
              <a:buChar char="–"/>
              <a:defRPr sz="13100" b="0" i="0" u="none" strike="noStrike" cap="none">
                <a:solidFill>
                  <a:schemeClr val="dk1"/>
                </a:solidFill>
                <a:latin typeface="Times New Roman"/>
                <a:ea typeface="Times New Roman"/>
                <a:cs typeface="Times New Roman"/>
                <a:sym typeface="Times New Roman"/>
              </a:defRPr>
            </a:lvl2pPr>
            <a:lvl3pPr marL="1371600" marR="0" lvl="2" indent="-939800" algn="l" rtl="0">
              <a:spcBef>
                <a:spcPts val="2240"/>
              </a:spcBef>
              <a:spcAft>
                <a:spcPts val="0"/>
              </a:spcAft>
              <a:buClr>
                <a:schemeClr val="dk1"/>
              </a:buClr>
              <a:buSzPts val="11200"/>
              <a:buFont typeface="Times New Roman"/>
              <a:buChar char="•"/>
              <a:defRPr sz="11200" b="0" i="0" u="none" strike="noStrike" cap="none">
                <a:solidFill>
                  <a:schemeClr val="dk1"/>
                </a:solidFill>
                <a:latin typeface="Times New Roman"/>
                <a:ea typeface="Times New Roman"/>
                <a:cs typeface="Times New Roman"/>
                <a:sym typeface="Times New Roman"/>
              </a:defRPr>
            </a:lvl3pPr>
            <a:lvl4pPr marL="1828800" marR="0" lvl="3" indent="-819150" algn="l" rtl="0">
              <a:spcBef>
                <a:spcPts val="1860"/>
              </a:spcBef>
              <a:spcAft>
                <a:spcPts val="0"/>
              </a:spcAft>
              <a:buClr>
                <a:schemeClr val="dk1"/>
              </a:buClr>
              <a:buSzPts val="9300"/>
              <a:buFont typeface="Times New Roman"/>
              <a:buChar char="–"/>
              <a:defRPr sz="9300" b="0" i="0" u="none" strike="noStrike" cap="none">
                <a:solidFill>
                  <a:schemeClr val="dk1"/>
                </a:solidFill>
                <a:latin typeface="Times New Roman"/>
                <a:ea typeface="Times New Roman"/>
                <a:cs typeface="Times New Roman"/>
                <a:sym typeface="Times New Roman"/>
              </a:defRPr>
            </a:lvl4pPr>
            <a:lvl5pPr marL="2286000" marR="0" lvl="4" indent="-819150" algn="l" rtl="0">
              <a:spcBef>
                <a:spcPts val="1860"/>
              </a:spcBef>
              <a:spcAft>
                <a:spcPts val="0"/>
              </a:spcAft>
              <a:buClr>
                <a:schemeClr val="dk1"/>
              </a:buClr>
              <a:buSzPts val="9300"/>
              <a:buFont typeface="Times New Roman"/>
              <a:buChar char="»"/>
              <a:defRPr sz="9300" b="0" i="0" u="none" strike="noStrike" cap="none">
                <a:solidFill>
                  <a:schemeClr val="dk1"/>
                </a:solidFill>
                <a:latin typeface="Times New Roman"/>
                <a:ea typeface="Times New Roman"/>
                <a:cs typeface="Times New Roman"/>
                <a:sym typeface="Times New Roman"/>
              </a:defRPr>
            </a:lvl5pPr>
            <a:lvl6pPr marL="2743200" marR="0" lvl="5" indent="-819150" algn="l" rtl="0">
              <a:spcBef>
                <a:spcPts val="1860"/>
              </a:spcBef>
              <a:spcAft>
                <a:spcPts val="0"/>
              </a:spcAft>
              <a:buClr>
                <a:schemeClr val="dk1"/>
              </a:buClr>
              <a:buSzPts val="9300"/>
              <a:buFont typeface="Times New Roman"/>
              <a:buChar char="»"/>
              <a:defRPr sz="9300" b="0" i="0" u="none" strike="noStrike" cap="none">
                <a:solidFill>
                  <a:schemeClr val="dk1"/>
                </a:solidFill>
                <a:latin typeface="Times New Roman"/>
                <a:ea typeface="Times New Roman"/>
                <a:cs typeface="Times New Roman"/>
                <a:sym typeface="Times New Roman"/>
              </a:defRPr>
            </a:lvl6pPr>
            <a:lvl7pPr marL="3200400" marR="0" lvl="6" indent="-819150" algn="l" rtl="0">
              <a:spcBef>
                <a:spcPts val="1860"/>
              </a:spcBef>
              <a:spcAft>
                <a:spcPts val="0"/>
              </a:spcAft>
              <a:buClr>
                <a:schemeClr val="dk1"/>
              </a:buClr>
              <a:buSzPts val="9300"/>
              <a:buFont typeface="Times New Roman"/>
              <a:buChar char="»"/>
              <a:defRPr sz="9300" b="0" i="0" u="none" strike="noStrike" cap="none">
                <a:solidFill>
                  <a:schemeClr val="dk1"/>
                </a:solidFill>
                <a:latin typeface="Times New Roman"/>
                <a:ea typeface="Times New Roman"/>
                <a:cs typeface="Times New Roman"/>
                <a:sym typeface="Times New Roman"/>
              </a:defRPr>
            </a:lvl7pPr>
            <a:lvl8pPr marL="3657600" marR="0" lvl="7" indent="-819150" algn="l" rtl="0">
              <a:spcBef>
                <a:spcPts val="1860"/>
              </a:spcBef>
              <a:spcAft>
                <a:spcPts val="0"/>
              </a:spcAft>
              <a:buClr>
                <a:schemeClr val="dk1"/>
              </a:buClr>
              <a:buSzPts val="9300"/>
              <a:buFont typeface="Times New Roman"/>
              <a:buChar char="»"/>
              <a:defRPr sz="9300" b="0" i="0" u="none" strike="noStrike" cap="none">
                <a:solidFill>
                  <a:schemeClr val="dk1"/>
                </a:solidFill>
                <a:latin typeface="Times New Roman"/>
                <a:ea typeface="Times New Roman"/>
                <a:cs typeface="Times New Roman"/>
                <a:sym typeface="Times New Roman"/>
              </a:defRPr>
            </a:lvl8pPr>
            <a:lvl9pPr marL="4114800" marR="0" lvl="8" indent="-819150" algn="l" rtl="0">
              <a:spcBef>
                <a:spcPts val="1860"/>
              </a:spcBef>
              <a:spcAft>
                <a:spcPts val="0"/>
              </a:spcAft>
              <a:buClr>
                <a:schemeClr val="dk1"/>
              </a:buClr>
              <a:buSzPts val="9300"/>
              <a:buFont typeface="Times New Roman"/>
              <a:buChar char="»"/>
              <a:defRPr sz="9300" b="0" i="0" u="none" strike="noStrike" cap="none">
                <a:solidFill>
                  <a:schemeClr val="dk1"/>
                </a:solidFill>
                <a:latin typeface="Times New Roman"/>
                <a:ea typeface="Times New Roman"/>
                <a:cs typeface="Times New Roman"/>
                <a:sym typeface="Times New Roman"/>
              </a:defRPr>
            </a:lvl9pPr>
          </a:lstStyle>
          <a:p>
            <a:endParaRPr/>
          </a:p>
        </p:txBody>
      </p:sp>
      <p:sp>
        <p:nvSpPr>
          <p:cNvPr id="160" name="Google Shape;160;p23"/>
          <p:cNvSpPr txBox="1">
            <a:spLocks noGrp="1"/>
          </p:cNvSpPr>
          <p:nvPr>
            <p:ph type="dt" idx="10"/>
          </p:nvPr>
        </p:nvSpPr>
        <p:spPr>
          <a:xfrm>
            <a:off x="3292475" y="28117800"/>
            <a:ext cx="9144000" cy="2057400"/>
          </a:xfrm>
          <a:prstGeom prst="rect">
            <a:avLst/>
          </a:prstGeom>
          <a:noFill/>
          <a:ln>
            <a:noFill/>
          </a:ln>
        </p:spPr>
        <p:txBody>
          <a:bodyPr spcFirstLastPara="1" wrap="square" lIns="91425" tIns="91425" rIns="91425" bIns="91425" anchor="t" anchorCtr="0">
            <a:noAutofit/>
          </a:bodyPr>
          <a:lstStyle>
            <a:lvl1pPr marL="0" marR="0" lvl="0" indent="0" algn="l" rtl="0">
              <a:spcBef>
                <a:spcPts val="0"/>
              </a:spcBef>
              <a:spcAft>
                <a:spcPts val="0"/>
              </a:spcAft>
              <a:buSzPts val="1400"/>
              <a:buNone/>
              <a:defRPr sz="6500">
                <a:solidFill>
                  <a:schemeClr val="dk1"/>
                </a:solidFill>
                <a:latin typeface="Times New Roman"/>
                <a:ea typeface="Times New Roman"/>
                <a:cs typeface="Times New Roman"/>
                <a:sym typeface="Times New Roman"/>
              </a:defRPr>
            </a:lvl1pPr>
            <a:lvl2pPr marL="457200" marR="0" lvl="1"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2743200" marR="0" lvl="6"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3200400" marR="0" lvl="7"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3657600" marR="0" lvl="8"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161" name="Google Shape;161;p23"/>
          <p:cNvSpPr txBox="1">
            <a:spLocks noGrp="1"/>
          </p:cNvSpPr>
          <p:nvPr>
            <p:ph type="ftr" idx="11"/>
          </p:nvPr>
        </p:nvSpPr>
        <p:spPr>
          <a:xfrm>
            <a:off x="14995525" y="28117800"/>
            <a:ext cx="13900200" cy="2057400"/>
          </a:xfrm>
          <a:prstGeom prst="rect">
            <a:avLst/>
          </a:prstGeom>
          <a:noFill/>
          <a:ln>
            <a:noFill/>
          </a:ln>
        </p:spPr>
        <p:txBody>
          <a:bodyPr spcFirstLastPara="1" wrap="square" lIns="91425" tIns="91425" rIns="91425" bIns="91425" anchor="t" anchorCtr="0">
            <a:noAutofit/>
          </a:bodyPr>
          <a:lstStyle>
            <a:lvl1pPr marL="0" marR="0" lvl="0" indent="0" algn="ctr" rtl="0">
              <a:spcBef>
                <a:spcPts val="0"/>
              </a:spcBef>
              <a:spcAft>
                <a:spcPts val="0"/>
              </a:spcAft>
              <a:buSzPts val="1400"/>
              <a:buNone/>
              <a:defRPr sz="6500">
                <a:solidFill>
                  <a:schemeClr val="dk1"/>
                </a:solidFill>
                <a:latin typeface="Times New Roman"/>
                <a:ea typeface="Times New Roman"/>
                <a:cs typeface="Times New Roman"/>
                <a:sym typeface="Times New Roman"/>
              </a:defRPr>
            </a:lvl1pPr>
            <a:lvl2pPr marL="457200" marR="0" lvl="1"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2743200" marR="0" lvl="6"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3200400" marR="0" lvl="7"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3657600" marR="0" lvl="8"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162" name="Google Shape;162;p23"/>
          <p:cNvSpPr txBox="1">
            <a:spLocks noGrp="1"/>
          </p:cNvSpPr>
          <p:nvPr>
            <p:ph type="sldNum" idx="12"/>
          </p:nvPr>
        </p:nvSpPr>
        <p:spPr>
          <a:xfrm>
            <a:off x="31454725" y="28117800"/>
            <a:ext cx="9144000" cy="2057400"/>
          </a:xfrm>
          <a:prstGeom prst="rect">
            <a:avLst/>
          </a:prstGeom>
          <a:noFill/>
          <a:ln>
            <a:noFill/>
          </a:ln>
        </p:spPr>
        <p:txBody>
          <a:bodyPr spcFirstLastPara="1" wrap="square" lIns="426700" tIns="213350" rIns="426700" bIns="213350" anchor="t" anchorCtr="0">
            <a:noAutofit/>
          </a:bodyPr>
          <a:lstStyle>
            <a:lvl1pPr marL="0" marR="0" lvl="0" indent="0" algn="r" rtl="0">
              <a:spcBef>
                <a:spcPts val="0"/>
              </a:spcBef>
              <a:spcAft>
                <a:spcPts val="0"/>
              </a:spcAft>
              <a:buNone/>
              <a:defRPr sz="6500">
                <a:solidFill>
                  <a:schemeClr val="dk1"/>
                </a:solidFill>
                <a:latin typeface="Times New Roman"/>
                <a:ea typeface="Times New Roman"/>
                <a:cs typeface="Times New Roman"/>
                <a:sym typeface="Times New Roman"/>
              </a:defRPr>
            </a:lvl1pPr>
            <a:lvl2pPr marL="0" marR="0" lvl="1" indent="0" algn="r" rtl="0">
              <a:spcBef>
                <a:spcPts val="0"/>
              </a:spcBef>
              <a:spcAft>
                <a:spcPts val="0"/>
              </a:spcAft>
              <a:buNone/>
              <a:defRPr sz="6500">
                <a:solidFill>
                  <a:schemeClr val="dk1"/>
                </a:solidFill>
                <a:latin typeface="Times New Roman"/>
                <a:ea typeface="Times New Roman"/>
                <a:cs typeface="Times New Roman"/>
                <a:sym typeface="Times New Roman"/>
              </a:defRPr>
            </a:lvl2pPr>
            <a:lvl3pPr marL="0" marR="0" lvl="2" indent="0" algn="r" rtl="0">
              <a:spcBef>
                <a:spcPts val="0"/>
              </a:spcBef>
              <a:spcAft>
                <a:spcPts val="0"/>
              </a:spcAft>
              <a:buNone/>
              <a:defRPr sz="6500">
                <a:solidFill>
                  <a:schemeClr val="dk1"/>
                </a:solidFill>
                <a:latin typeface="Times New Roman"/>
                <a:ea typeface="Times New Roman"/>
                <a:cs typeface="Times New Roman"/>
                <a:sym typeface="Times New Roman"/>
              </a:defRPr>
            </a:lvl3pPr>
            <a:lvl4pPr marL="0" marR="0" lvl="3" indent="0" algn="r" rtl="0">
              <a:spcBef>
                <a:spcPts val="0"/>
              </a:spcBef>
              <a:spcAft>
                <a:spcPts val="0"/>
              </a:spcAft>
              <a:buNone/>
              <a:defRPr sz="6500">
                <a:solidFill>
                  <a:schemeClr val="dk1"/>
                </a:solidFill>
                <a:latin typeface="Times New Roman"/>
                <a:ea typeface="Times New Roman"/>
                <a:cs typeface="Times New Roman"/>
                <a:sym typeface="Times New Roman"/>
              </a:defRPr>
            </a:lvl4pPr>
            <a:lvl5pPr marL="0" marR="0" lvl="4" indent="0" algn="r" rtl="0">
              <a:spcBef>
                <a:spcPts val="0"/>
              </a:spcBef>
              <a:spcAft>
                <a:spcPts val="0"/>
              </a:spcAft>
              <a:buNone/>
              <a:defRPr sz="6500">
                <a:solidFill>
                  <a:schemeClr val="dk1"/>
                </a:solidFill>
                <a:latin typeface="Times New Roman"/>
                <a:ea typeface="Times New Roman"/>
                <a:cs typeface="Times New Roman"/>
                <a:sym typeface="Times New Roman"/>
              </a:defRPr>
            </a:lvl5pPr>
            <a:lvl6pPr marL="0" marR="0" lvl="5" indent="0" algn="r" rtl="0">
              <a:spcBef>
                <a:spcPts val="0"/>
              </a:spcBef>
              <a:spcAft>
                <a:spcPts val="0"/>
              </a:spcAft>
              <a:buNone/>
              <a:defRPr sz="6500">
                <a:solidFill>
                  <a:schemeClr val="dk1"/>
                </a:solidFill>
                <a:latin typeface="Times New Roman"/>
                <a:ea typeface="Times New Roman"/>
                <a:cs typeface="Times New Roman"/>
                <a:sym typeface="Times New Roman"/>
              </a:defRPr>
            </a:lvl6pPr>
            <a:lvl7pPr marL="0" marR="0" lvl="6" indent="0" algn="r" rtl="0">
              <a:spcBef>
                <a:spcPts val="0"/>
              </a:spcBef>
              <a:spcAft>
                <a:spcPts val="0"/>
              </a:spcAft>
              <a:buNone/>
              <a:defRPr sz="6500">
                <a:solidFill>
                  <a:schemeClr val="dk1"/>
                </a:solidFill>
                <a:latin typeface="Times New Roman"/>
                <a:ea typeface="Times New Roman"/>
                <a:cs typeface="Times New Roman"/>
                <a:sym typeface="Times New Roman"/>
              </a:defRPr>
            </a:lvl7pPr>
            <a:lvl8pPr marL="0" marR="0" lvl="7" indent="0" algn="r" rtl="0">
              <a:spcBef>
                <a:spcPts val="0"/>
              </a:spcBef>
              <a:spcAft>
                <a:spcPts val="0"/>
              </a:spcAft>
              <a:buNone/>
              <a:defRPr sz="6500">
                <a:solidFill>
                  <a:schemeClr val="dk1"/>
                </a:solidFill>
                <a:latin typeface="Times New Roman"/>
                <a:ea typeface="Times New Roman"/>
                <a:cs typeface="Times New Roman"/>
                <a:sym typeface="Times New Roman"/>
              </a:defRPr>
            </a:lvl8pPr>
            <a:lvl9pPr marL="0" marR="0" lvl="8" indent="0" algn="r" rtl="0">
              <a:spcBef>
                <a:spcPts val="0"/>
              </a:spcBef>
              <a:spcAft>
                <a:spcPts val="0"/>
              </a:spcAft>
              <a:buNone/>
              <a:defRPr sz="6500">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63"/>
        <p:cNvGrpSpPr/>
        <p:nvPr/>
      </p:nvGrpSpPr>
      <p:grpSpPr>
        <a:xfrm>
          <a:off x="0" y="0"/>
          <a:ext cx="0" cy="0"/>
          <a:chOff x="0" y="0"/>
          <a:chExt cx="0" cy="0"/>
        </a:xfrm>
      </p:grpSpPr>
      <p:sp>
        <p:nvSpPr>
          <p:cNvPr id="164" name="Google Shape;164;p24"/>
          <p:cNvSpPr txBox="1">
            <a:spLocks noGrp="1"/>
          </p:cNvSpPr>
          <p:nvPr>
            <p:ph type="title"/>
          </p:nvPr>
        </p:nvSpPr>
        <p:spPr>
          <a:xfrm rot="5400000">
            <a:off x="23590975" y="10424250"/>
            <a:ext cx="24688800" cy="932670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1pPr>
            <a:lvl2pPr marL="0" marR="0" lvl="1"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2pPr>
            <a:lvl3pPr marL="0" marR="0" lvl="2"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3pPr>
            <a:lvl4pPr marL="0" marR="0" lvl="3"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4pPr>
            <a:lvl5pPr marL="0" marR="0" lvl="4"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5pPr>
            <a:lvl6pPr marL="457200" marR="0" lvl="5"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6pPr>
            <a:lvl7pPr marL="914400" marR="0" lvl="6"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7pPr>
            <a:lvl8pPr marL="1371600" marR="0" lvl="7"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8pPr>
            <a:lvl9pPr marL="1828800" marR="0" lvl="8"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9pPr>
          </a:lstStyle>
          <a:p>
            <a:endParaRPr/>
          </a:p>
        </p:txBody>
      </p:sp>
      <p:sp>
        <p:nvSpPr>
          <p:cNvPr id="165" name="Google Shape;165;p24"/>
          <p:cNvSpPr txBox="1">
            <a:spLocks noGrp="1"/>
          </p:cNvSpPr>
          <p:nvPr>
            <p:ph type="body" idx="1"/>
          </p:nvPr>
        </p:nvSpPr>
        <p:spPr>
          <a:xfrm rot="5400000">
            <a:off x="4861663" y="1173900"/>
            <a:ext cx="24688800" cy="27827400"/>
          </a:xfrm>
          <a:prstGeom prst="rect">
            <a:avLst/>
          </a:prstGeom>
          <a:noFill/>
          <a:ln>
            <a:noFill/>
          </a:ln>
        </p:spPr>
        <p:txBody>
          <a:bodyPr spcFirstLastPara="1" wrap="square" lIns="91425" tIns="91425" rIns="91425" bIns="91425" anchor="t" anchorCtr="0">
            <a:noAutofit/>
          </a:bodyPr>
          <a:lstStyle>
            <a:lvl1pPr marL="457200" marR="0" lvl="0" indent="-1174750" algn="l" rtl="0">
              <a:spcBef>
                <a:spcPts val="2980"/>
              </a:spcBef>
              <a:spcAft>
                <a:spcPts val="0"/>
              </a:spcAft>
              <a:buClr>
                <a:schemeClr val="dk1"/>
              </a:buClr>
              <a:buSzPts val="14900"/>
              <a:buFont typeface="Times New Roman"/>
              <a:buChar char="•"/>
              <a:defRPr sz="14900" b="0" i="0" u="none" strike="noStrike" cap="none">
                <a:solidFill>
                  <a:schemeClr val="dk1"/>
                </a:solidFill>
                <a:latin typeface="Times New Roman"/>
                <a:ea typeface="Times New Roman"/>
                <a:cs typeface="Times New Roman"/>
                <a:sym typeface="Times New Roman"/>
              </a:defRPr>
            </a:lvl1pPr>
            <a:lvl2pPr marL="914400" marR="0" lvl="1" indent="-1060450" algn="l" rtl="0">
              <a:spcBef>
                <a:spcPts val="2620"/>
              </a:spcBef>
              <a:spcAft>
                <a:spcPts val="0"/>
              </a:spcAft>
              <a:buClr>
                <a:schemeClr val="dk1"/>
              </a:buClr>
              <a:buSzPts val="13100"/>
              <a:buFont typeface="Times New Roman"/>
              <a:buChar char="–"/>
              <a:defRPr sz="13100" b="0" i="0" u="none" strike="noStrike" cap="none">
                <a:solidFill>
                  <a:schemeClr val="dk1"/>
                </a:solidFill>
                <a:latin typeface="Times New Roman"/>
                <a:ea typeface="Times New Roman"/>
                <a:cs typeface="Times New Roman"/>
                <a:sym typeface="Times New Roman"/>
              </a:defRPr>
            </a:lvl2pPr>
            <a:lvl3pPr marL="1371600" marR="0" lvl="2" indent="-939800" algn="l" rtl="0">
              <a:spcBef>
                <a:spcPts val="2240"/>
              </a:spcBef>
              <a:spcAft>
                <a:spcPts val="0"/>
              </a:spcAft>
              <a:buClr>
                <a:schemeClr val="dk1"/>
              </a:buClr>
              <a:buSzPts val="11200"/>
              <a:buFont typeface="Times New Roman"/>
              <a:buChar char="•"/>
              <a:defRPr sz="11200" b="0" i="0" u="none" strike="noStrike" cap="none">
                <a:solidFill>
                  <a:schemeClr val="dk1"/>
                </a:solidFill>
                <a:latin typeface="Times New Roman"/>
                <a:ea typeface="Times New Roman"/>
                <a:cs typeface="Times New Roman"/>
                <a:sym typeface="Times New Roman"/>
              </a:defRPr>
            </a:lvl3pPr>
            <a:lvl4pPr marL="1828800" marR="0" lvl="3" indent="-819150" algn="l" rtl="0">
              <a:spcBef>
                <a:spcPts val="1860"/>
              </a:spcBef>
              <a:spcAft>
                <a:spcPts val="0"/>
              </a:spcAft>
              <a:buClr>
                <a:schemeClr val="dk1"/>
              </a:buClr>
              <a:buSzPts val="9300"/>
              <a:buFont typeface="Times New Roman"/>
              <a:buChar char="–"/>
              <a:defRPr sz="9300" b="0" i="0" u="none" strike="noStrike" cap="none">
                <a:solidFill>
                  <a:schemeClr val="dk1"/>
                </a:solidFill>
                <a:latin typeface="Times New Roman"/>
                <a:ea typeface="Times New Roman"/>
                <a:cs typeface="Times New Roman"/>
                <a:sym typeface="Times New Roman"/>
              </a:defRPr>
            </a:lvl4pPr>
            <a:lvl5pPr marL="2286000" marR="0" lvl="4" indent="-819150" algn="l" rtl="0">
              <a:spcBef>
                <a:spcPts val="1860"/>
              </a:spcBef>
              <a:spcAft>
                <a:spcPts val="0"/>
              </a:spcAft>
              <a:buClr>
                <a:schemeClr val="dk1"/>
              </a:buClr>
              <a:buSzPts val="9300"/>
              <a:buFont typeface="Times New Roman"/>
              <a:buChar char="»"/>
              <a:defRPr sz="9300" b="0" i="0" u="none" strike="noStrike" cap="none">
                <a:solidFill>
                  <a:schemeClr val="dk1"/>
                </a:solidFill>
                <a:latin typeface="Times New Roman"/>
                <a:ea typeface="Times New Roman"/>
                <a:cs typeface="Times New Roman"/>
                <a:sym typeface="Times New Roman"/>
              </a:defRPr>
            </a:lvl5pPr>
            <a:lvl6pPr marL="2743200" marR="0" lvl="5" indent="-819150" algn="l" rtl="0">
              <a:spcBef>
                <a:spcPts val="1860"/>
              </a:spcBef>
              <a:spcAft>
                <a:spcPts val="0"/>
              </a:spcAft>
              <a:buClr>
                <a:schemeClr val="dk1"/>
              </a:buClr>
              <a:buSzPts val="9300"/>
              <a:buFont typeface="Times New Roman"/>
              <a:buChar char="»"/>
              <a:defRPr sz="9300" b="0" i="0" u="none" strike="noStrike" cap="none">
                <a:solidFill>
                  <a:schemeClr val="dk1"/>
                </a:solidFill>
                <a:latin typeface="Times New Roman"/>
                <a:ea typeface="Times New Roman"/>
                <a:cs typeface="Times New Roman"/>
                <a:sym typeface="Times New Roman"/>
              </a:defRPr>
            </a:lvl6pPr>
            <a:lvl7pPr marL="3200400" marR="0" lvl="6" indent="-819150" algn="l" rtl="0">
              <a:spcBef>
                <a:spcPts val="1860"/>
              </a:spcBef>
              <a:spcAft>
                <a:spcPts val="0"/>
              </a:spcAft>
              <a:buClr>
                <a:schemeClr val="dk1"/>
              </a:buClr>
              <a:buSzPts val="9300"/>
              <a:buFont typeface="Times New Roman"/>
              <a:buChar char="»"/>
              <a:defRPr sz="9300" b="0" i="0" u="none" strike="noStrike" cap="none">
                <a:solidFill>
                  <a:schemeClr val="dk1"/>
                </a:solidFill>
                <a:latin typeface="Times New Roman"/>
                <a:ea typeface="Times New Roman"/>
                <a:cs typeface="Times New Roman"/>
                <a:sym typeface="Times New Roman"/>
              </a:defRPr>
            </a:lvl7pPr>
            <a:lvl8pPr marL="3657600" marR="0" lvl="7" indent="-819150" algn="l" rtl="0">
              <a:spcBef>
                <a:spcPts val="1860"/>
              </a:spcBef>
              <a:spcAft>
                <a:spcPts val="0"/>
              </a:spcAft>
              <a:buClr>
                <a:schemeClr val="dk1"/>
              </a:buClr>
              <a:buSzPts val="9300"/>
              <a:buFont typeface="Times New Roman"/>
              <a:buChar char="»"/>
              <a:defRPr sz="9300" b="0" i="0" u="none" strike="noStrike" cap="none">
                <a:solidFill>
                  <a:schemeClr val="dk1"/>
                </a:solidFill>
                <a:latin typeface="Times New Roman"/>
                <a:ea typeface="Times New Roman"/>
                <a:cs typeface="Times New Roman"/>
                <a:sym typeface="Times New Roman"/>
              </a:defRPr>
            </a:lvl8pPr>
            <a:lvl9pPr marL="4114800" marR="0" lvl="8" indent="-819150" algn="l" rtl="0">
              <a:spcBef>
                <a:spcPts val="1860"/>
              </a:spcBef>
              <a:spcAft>
                <a:spcPts val="0"/>
              </a:spcAft>
              <a:buClr>
                <a:schemeClr val="dk1"/>
              </a:buClr>
              <a:buSzPts val="9300"/>
              <a:buFont typeface="Times New Roman"/>
              <a:buChar char="»"/>
              <a:defRPr sz="9300" b="0" i="0" u="none" strike="noStrike" cap="none">
                <a:solidFill>
                  <a:schemeClr val="dk1"/>
                </a:solidFill>
                <a:latin typeface="Times New Roman"/>
                <a:ea typeface="Times New Roman"/>
                <a:cs typeface="Times New Roman"/>
                <a:sym typeface="Times New Roman"/>
              </a:defRPr>
            </a:lvl9pPr>
          </a:lstStyle>
          <a:p>
            <a:endParaRPr/>
          </a:p>
        </p:txBody>
      </p:sp>
      <p:sp>
        <p:nvSpPr>
          <p:cNvPr id="166" name="Google Shape;166;p24"/>
          <p:cNvSpPr txBox="1">
            <a:spLocks noGrp="1"/>
          </p:cNvSpPr>
          <p:nvPr>
            <p:ph type="dt" idx="10"/>
          </p:nvPr>
        </p:nvSpPr>
        <p:spPr>
          <a:xfrm>
            <a:off x="3292475" y="28117800"/>
            <a:ext cx="9144000" cy="2057400"/>
          </a:xfrm>
          <a:prstGeom prst="rect">
            <a:avLst/>
          </a:prstGeom>
          <a:noFill/>
          <a:ln>
            <a:noFill/>
          </a:ln>
        </p:spPr>
        <p:txBody>
          <a:bodyPr spcFirstLastPara="1" wrap="square" lIns="91425" tIns="91425" rIns="91425" bIns="91425" anchor="t" anchorCtr="0">
            <a:noAutofit/>
          </a:bodyPr>
          <a:lstStyle>
            <a:lvl1pPr marL="0" marR="0" lvl="0" indent="0" algn="l" rtl="0">
              <a:spcBef>
                <a:spcPts val="0"/>
              </a:spcBef>
              <a:spcAft>
                <a:spcPts val="0"/>
              </a:spcAft>
              <a:buSzPts val="1400"/>
              <a:buNone/>
              <a:defRPr sz="6500">
                <a:solidFill>
                  <a:schemeClr val="dk1"/>
                </a:solidFill>
                <a:latin typeface="Times New Roman"/>
                <a:ea typeface="Times New Roman"/>
                <a:cs typeface="Times New Roman"/>
                <a:sym typeface="Times New Roman"/>
              </a:defRPr>
            </a:lvl1pPr>
            <a:lvl2pPr marL="457200" marR="0" lvl="1"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2743200" marR="0" lvl="6"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3200400" marR="0" lvl="7"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3657600" marR="0" lvl="8"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167" name="Google Shape;167;p24"/>
          <p:cNvSpPr txBox="1">
            <a:spLocks noGrp="1"/>
          </p:cNvSpPr>
          <p:nvPr>
            <p:ph type="ftr" idx="11"/>
          </p:nvPr>
        </p:nvSpPr>
        <p:spPr>
          <a:xfrm>
            <a:off x="14995525" y="28117800"/>
            <a:ext cx="13900200" cy="2057400"/>
          </a:xfrm>
          <a:prstGeom prst="rect">
            <a:avLst/>
          </a:prstGeom>
          <a:noFill/>
          <a:ln>
            <a:noFill/>
          </a:ln>
        </p:spPr>
        <p:txBody>
          <a:bodyPr spcFirstLastPara="1" wrap="square" lIns="91425" tIns="91425" rIns="91425" bIns="91425" anchor="t" anchorCtr="0">
            <a:noAutofit/>
          </a:bodyPr>
          <a:lstStyle>
            <a:lvl1pPr marL="0" marR="0" lvl="0" indent="0" algn="ctr" rtl="0">
              <a:spcBef>
                <a:spcPts val="0"/>
              </a:spcBef>
              <a:spcAft>
                <a:spcPts val="0"/>
              </a:spcAft>
              <a:buSzPts val="1400"/>
              <a:buNone/>
              <a:defRPr sz="6500">
                <a:solidFill>
                  <a:schemeClr val="dk1"/>
                </a:solidFill>
                <a:latin typeface="Times New Roman"/>
                <a:ea typeface="Times New Roman"/>
                <a:cs typeface="Times New Roman"/>
                <a:sym typeface="Times New Roman"/>
              </a:defRPr>
            </a:lvl1pPr>
            <a:lvl2pPr marL="457200" marR="0" lvl="1"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2743200" marR="0" lvl="6"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3200400" marR="0" lvl="7"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3657600" marR="0" lvl="8"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168" name="Google Shape;168;p24"/>
          <p:cNvSpPr txBox="1">
            <a:spLocks noGrp="1"/>
          </p:cNvSpPr>
          <p:nvPr>
            <p:ph type="sldNum" idx="12"/>
          </p:nvPr>
        </p:nvSpPr>
        <p:spPr>
          <a:xfrm>
            <a:off x="31454725" y="28117800"/>
            <a:ext cx="9144000" cy="2057400"/>
          </a:xfrm>
          <a:prstGeom prst="rect">
            <a:avLst/>
          </a:prstGeom>
          <a:noFill/>
          <a:ln>
            <a:noFill/>
          </a:ln>
        </p:spPr>
        <p:txBody>
          <a:bodyPr spcFirstLastPara="1" wrap="square" lIns="426700" tIns="213350" rIns="426700" bIns="213350" anchor="t" anchorCtr="0">
            <a:noAutofit/>
          </a:bodyPr>
          <a:lstStyle>
            <a:lvl1pPr marL="0" marR="0" lvl="0" indent="0" algn="r" rtl="0">
              <a:spcBef>
                <a:spcPts val="0"/>
              </a:spcBef>
              <a:spcAft>
                <a:spcPts val="0"/>
              </a:spcAft>
              <a:buNone/>
              <a:defRPr sz="6500">
                <a:solidFill>
                  <a:schemeClr val="dk1"/>
                </a:solidFill>
                <a:latin typeface="Times New Roman"/>
                <a:ea typeface="Times New Roman"/>
                <a:cs typeface="Times New Roman"/>
                <a:sym typeface="Times New Roman"/>
              </a:defRPr>
            </a:lvl1pPr>
            <a:lvl2pPr marL="0" marR="0" lvl="1" indent="0" algn="r" rtl="0">
              <a:spcBef>
                <a:spcPts val="0"/>
              </a:spcBef>
              <a:spcAft>
                <a:spcPts val="0"/>
              </a:spcAft>
              <a:buNone/>
              <a:defRPr sz="6500">
                <a:solidFill>
                  <a:schemeClr val="dk1"/>
                </a:solidFill>
                <a:latin typeface="Times New Roman"/>
                <a:ea typeface="Times New Roman"/>
                <a:cs typeface="Times New Roman"/>
                <a:sym typeface="Times New Roman"/>
              </a:defRPr>
            </a:lvl2pPr>
            <a:lvl3pPr marL="0" marR="0" lvl="2" indent="0" algn="r" rtl="0">
              <a:spcBef>
                <a:spcPts val="0"/>
              </a:spcBef>
              <a:spcAft>
                <a:spcPts val="0"/>
              </a:spcAft>
              <a:buNone/>
              <a:defRPr sz="6500">
                <a:solidFill>
                  <a:schemeClr val="dk1"/>
                </a:solidFill>
                <a:latin typeface="Times New Roman"/>
                <a:ea typeface="Times New Roman"/>
                <a:cs typeface="Times New Roman"/>
                <a:sym typeface="Times New Roman"/>
              </a:defRPr>
            </a:lvl3pPr>
            <a:lvl4pPr marL="0" marR="0" lvl="3" indent="0" algn="r" rtl="0">
              <a:spcBef>
                <a:spcPts val="0"/>
              </a:spcBef>
              <a:spcAft>
                <a:spcPts val="0"/>
              </a:spcAft>
              <a:buNone/>
              <a:defRPr sz="6500">
                <a:solidFill>
                  <a:schemeClr val="dk1"/>
                </a:solidFill>
                <a:latin typeface="Times New Roman"/>
                <a:ea typeface="Times New Roman"/>
                <a:cs typeface="Times New Roman"/>
                <a:sym typeface="Times New Roman"/>
              </a:defRPr>
            </a:lvl4pPr>
            <a:lvl5pPr marL="0" marR="0" lvl="4" indent="0" algn="r" rtl="0">
              <a:spcBef>
                <a:spcPts val="0"/>
              </a:spcBef>
              <a:spcAft>
                <a:spcPts val="0"/>
              </a:spcAft>
              <a:buNone/>
              <a:defRPr sz="6500">
                <a:solidFill>
                  <a:schemeClr val="dk1"/>
                </a:solidFill>
                <a:latin typeface="Times New Roman"/>
                <a:ea typeface="Times New Roman"/>
                <a:cs typeface="Times New Roman"/>
                <a:sym typeface="Times New Roman"/>
              </a:defRPr>
            </a:lvl5pPr>
            <a:lvl6pPr marL="0" marR="0" lvl="5" indent="0" algn="r" rtl="0">
              <a:spcBef>
                <a:spcPts val="0"/>
              </a:spcBef>
              <a:spcAft>
                <a:spcPts val="0"/>
              </a:spcAft>
              <a:buNone/>
              <a:defRPr sz="6500">
                <a:solidFill>
                  <a:schemeClr val="dk1"/>
                </a:solidFill>
                <a:latin typeface="Times New Roman"/>
                <a:ea typeface="Times New Roman"/>
                <a:cs typeface="Times New Roman"/>
                <a:sym typeface="Times New Roman"/>
              </a:defRPr>
            </a:lvl6pPr>
            <a:lvl7pPr marL="0" marR="0" lvl="6" indent="0" algn="r" rtl="0">
              <a:spcBef>
                <a:spcPts val="0"/>
              </a:spcBef>
              <a:spcAft>
                <a:spcPts val="0"/>
              </a:spcAft>
              <a:buNone/>
              <a:defRPr sz="6500">
                <a:solidFill>
                  <a:schemeClr val="dk1"/>
                </a:solidFill>
                <a:latin typeface="Times New Roman"/>
                <a:ea typeface="Times New Roman"/>
                <a:cs typeface="Times New Roman"/>
                <a:sym typeface="Times New Roman"/>
              </a:defRPr>
            </a:lvl7pPr>
            <a:lvl8pPr marL="0" marR="0" lvl="7" indent="0" algn="r" rtl="0">
              <a:spcBef>
                <a:spcPts val="0"/>
              </a:spcBef>
              <a:spcAft>
                <a:spcPts val="0"/>
              </a:spcAft>
              <a:buNone/>
              <a:defRPr sz="6500">
                <a:solidFill>
                  <a:schemeClr val="dk1"/>
                </a:solidFill>
                <a:latin typeface="Times New Roman"/>
                <a:ea typeface="Times New Roman"/>
                <a:cs typeface="Times New Roman"/>
                <a:sym typeface="Times New Roman"/>
              </a:defRPr>
            </a:lvl8pPr>
            <a:lvl9pPr marL="0" marR="0" lvl="8" indent="0" algn="r" rtl="0">
              <a:spcBef>
                <a:spcPts val="0"/>
              </a:spcBef>
              <a:spcAft>
                <a:spcPts val="0"/>
              </a:spcAft>
              <a:buNone/>
              <a:defRPr sz="6500">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30"/>
        <p:cNvGrpSpPr/>
        <p:nvPr/>
      </p:nvGrpSpPr>
      <p:grpSpPr>
        <a:xfrm>
          <a:off x="0" y="0"/>
          <a:ext cx="0" cy="0"/>
          <a:chOff x="0" y="0"/>
          <a:chExt cx="0" cy="0"/>
        </a:xfrm>
      </p:grpSpPr>
      <p:sp>
        <p:nvSpPr>
          <p:cNvPr id="31" name="Google Shape;31;p4"/>
          <p:cNvSpPr txBox="1">
            <a:spLocks noGrp="1"/>
          </p:cNvSpPr>
          <p:nvPr>
            <p:ph type="title"/>
          </p:nvPr>
        </p:nvSpPr>
        <p:spPr>
          <a:xfrm>
            <a:off x="3292475" y="2743200"/>
            <a:ext cx="37306249" cy="514350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1pPr>
            <a:lvl2pPr marL="0" marR="0" lvl="1"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2pPr>
            <a:lvl3pPr marL="0" marR="0" lvl="2"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3pPr>
            <a:lvl4pPr marL="0" marR="0" lvl="3"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4pPr>
            <a:lvl5pPr marL="0" marR="0" lvl="4"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5pPr>
            <a:lvl6pPr marL="457200" marR="0" lvl="5"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6pPr>
            <a:lvl7pPr marL="914400" marR="0" lvl="6"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7pPr>
            <a:lvl8pPr marL="1371600" marR="0" lvl="7"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8pPr>
            <a:lvl9pPr marL="1828800" marR="0" lvl="8"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9pPr>
          </a:lstStyle>
          <a:p>
            <a:endParaRPr/>
          </a:p>
        </p:txBody>
      </p:sp>
      <p:sp>
        <p:nvSpPr>
          <p:cNvPr id="32" name="Google Shape;32;p4"/>
          <p:cNvSpPr txBox="1">
            <a:spLocks noGrp="1"/>
          </p:cNvSpPr>
          <p:nvPr>
            <p:ph type="body" idx="1"/>
          </p:nvPr>
        </p:nvSpPr>
        <p:spPr>
          <a:xfrm>
            <a:off x="3292475" y="8915400"/>
            <a:ext cx="37306249" cy="18516601"/>
          </a:xfrm>
          <a:prstGeom prst="rect">
            <a:avLst/>
          </a:prstGeom>
          <a:noFill/>
          <a:ln>
            <a:noFill/>
          </a:ln>
        </p:spPr>
        <p:txBody>
          <a:bodyPr spcFirstLastPara="1" wrap="square" lIns="91425" tIns="91425" rIns="91425" bIns="91425" anchor="t" anchorCtr="0">
            <a:noAutofit/>
          </a:bodyPr>
          <a:lstStyle>
            <a:lvl1pPr marL="457200" marR="0" lvl="0" indent="-1174750" algn="l" rtl="0">
              <a:spcBef>
                <a:spcPts val="2980"/>
              </a:spcBef>
              <a:spcAft>
                <a:spcPts val="0"/>
              </a:spcAft>
              <a:buClr>
                <a:schemeClr val="dk1"/>
              </a:buClr>
              <a:buSzPts val="14900"/>
              <a:buFont typeface="Times New Roman"/>
              <a:buChar char="•"/>
              <a:defRPr sz="14900" b="0" i="0" u="none" strike="noStrike" cap="none">
                <a:solidFill>
                  <a:schemeClr val="dk1"/>
                </a:solidFill>
                <a:latin typeface="Times New Roman"/>
                <a:ea typeface="Times New Roman"/>
                <a:cs typeface="Times New Roman"/>
                <a:sym typeface="Times New Roman"/>
              </a:defRPr>
            </a:lvl1pPr>
            <a:lvl2pPr marL="914400" marR="0" lvl="1" indent="-1060450" algn="l" rtl="0">
              <a:spcBef>
                <a:spcPts val="2620"/>
              </a:spcBef>
              <a:spcAft>
                <a:spcPts val="0"/>
              </a:spcAft>
              <a:buClr>
                <a:schemeClr val="dk1"/>
              </a:buClr>
              <a:buSzPts val="13100"/>
              <a:buFont typeface="Times New Roman"/>
              <a:buChar char="–"/>
              <a:defRPr sz="13100" b="0" i="0" u="none" strike="noStrike" cap="none">
                <a:solidFill>
                  <a:schemeClr val="dk1"/>
                </a:solidFill>
                <a:latin typeface="Times New Roman"/>
                <a:ea typeface="Times New Roman"/>
                <a:cs typeface="Times New Roman"/>
                <a:sym typeface="Times New Roman"/>
              </a:defRPr>
            </a:lvl2pPr>
            <a:lvl3pPr marL="1371600" marR="0" lvl="2" indent="-939800" algn="l" rtl="0">
              <a:spcBef>
                <a:spcPts val="2240"/>
              </a:spcBef>
              <a:spcAft>
                <a:spcPts val="0"/>
              </a:spcAft>
              <a:buClr>
                <a:schemeClr val="dk1"/>
              </a:buClr>
              <a:buSzPts val="11200"/>
              <a:buFont typeface="Times New Roman"/>
              <a:buChar char="•"/>
              <a:defRPr sz="11200" b="0" i="0" u="none" strike="noStrike" cap="none">
                <a:solidFill>
                  <a:schemeClr val="dk1"/>
                </a:solidFill>
                <a:latin typeface="Times New Roman"/>
                <a:ea typeface="Times New Roman"/>
                <a:cs typeface="Times New Roman"/>
                <a:sym typeface="Times New Roman"/>
              </a:defRPr>
            </a:lvl3pPr>
            <a:lvl4pPr marL="1828800" marR="0" lvl="3" indent="-819150" algn="l" rtl="0">
              <a:spcBef>
                <a:spcPts val="1860"/>
              </a:spcBef>
              <a:spcAft>
                <a:spcPts val="0"/>
              </a:spcAft>
              <a:buClr>
                <a:schemeClr val="dk1"/>
              </a:buClr>
              <a:buSzPts val="9300"/>
              <a:buFont typeface="Times New Roman"/>
              <a:buChar char="–"/>
              <a:defRPr sz="9300" b="0" i="0" u="none" strike="noStrike" cap="none">
                <a:solidFill>
                  <a:schemeClr val="dk1"/>
                </a:solidFill>
                <a:latin typeface="Times New Roman"/>
                <a:ea typeface="Times New Roman"/>
                <a:cs typeface="Times New Roman"/>
                <a:sym typeface="Times New Roman"/>
              </a:defRPr>
            </a:lvl4pPr>
            <a:lvl5pPr marL="2286000" marR="0" lvl="4" indent="-819150" algn="l" rtl="0">
              <a:spcBef>
                <a:spcPts val="1860"/>
              </a:spcBef>
              <a:spcAft>
                <a:spcPts val="0"/>
              </a:spcAft>
              <a:buClr>
                <a:schemeClr val="dk1"/>
              </a:buClr>
              <a:buSzPts val="9300"/>
              <a:buFont typeface="Times New Roman"/>
              <a:buChar char="»"/>
              <a:defRPr sz="9300" b="0" i="0" u="none" strike="noStrike" cap="none">
                <a:solidFill>
                  <a:schemeClr val="dk1"/>
                </a:solidFill>
                <a:latin typeface="Times New Roman"/>
                <a:ea typeface="Times New Roman"/>
                <a:cs typeface="Times New Roman"/>
                <a:sym typeface="Times New Roman"/>
              </a:defRPr>
            </a:lvl5pPr>
            <a:lvl6pPr marL="2743200" marR="0" lvl="5" indent="-819150" algn="l" rtl="0">
              <a:spcBef>
                <a:spcPts val="1860"/>
              </a:spcBef>
              <a:spcAft>
                <a:spcPts val="0"/>
              </a:spcAft>
              <a:buClr>
                <a:schemeClr val="dk1"/>
              </a:buClr>
              <a:buSzPts val="9300"/>
              <a:buFont typeface="Times New Roman"/>
              <a:buChar char="»"/>
              <a:defRPr sz="9300" b="0" i="0" u="none" strike="noStrike" cap="none">
                <a:solidFill>
                  <a:schemeClr val="dk1"/>
                </a:solidFill>
                <a:latin typeface="Times New Roman"/>
                <a:ea typeface="Times New Roman"/>
                <a:cs typeface="Times New Roman"/>
                <a:sym typeface="Times New Roman"/>
              </a:defRPr>
            </a:lvl6pPr>
            <a:lvl7pPr marL="3200400" marR="0" lvl="6" indent="-819150" algn="l" rtl="0">
              <a:spcBef>
                <a:spcPts val="1860"/>
              </a:spcBef>
              <a:spcAft>
                <a:spcPts val="0"/>
              </a:spcAft>
              <a:buClr>
                <a:schemeClr val="dk1"/>
              </a:buClr>
              <a:buSzPts val="9300"/>
              <a:buFont typeface="Times New Roman"/>
              <a:buChar char="»"/>
              <a:defRPr sz="9300" b="0" i="0" u="none" strike="noStrike" cap="none">
                <a:solidFill>
                  <a:schemeClr val="dk1"/>
                </a:solidFill>
                <a:latin typeface="Times New Roman"/>
                <a:ea typeface="Times New Roman"/>
                <a:cs typeface="Times New Roman"/>
                <a:sym typeface="Times New Roman"/>
              </a:defRPr>
            </a:lvl7pPr>
            <a:lvl8pPr marL="3657600" marR="0" lvl="7" indent="-819150" algn="l" rtl="0">
              <a:spcBef>
                <a:spcPts val="1860"/>
              </a:spcBef>
              <a:spcAft>
                <a:spcPts val="0"/>
              </a:spcAft>
              <a:buClr>
                <a:schemeClr val="dk1"/>
              </a:buClr>
              <a:buSzPts val="9300"/>
              <a:buFont typeface="Times New Roman"/>
              <a:buChar char="»"/>
              <a:defRPr sz="9300" b="0" i="0" u="none" strike="noStrike" cap="none">
                <a:solidFill>
                  <a:schemeClr val="dk1"/>
                </a:solidFill>
                <a:latin typeface="Times New Roman"/>
                <a:ea typeface="Times New Roman"/>
                <a:cs typeface="Times New Roman"/>
                <a:sym typeface="Times New Roman"/>
              </a:defRPr>
            </a:lvl8pPr>
            <a:lvl9pPr marL="4114800" marR="0" lvl="8" indent="-819150" algn="l" rtl="0">
              <a:spcBef>
                <a:spcPts val="1860"/>
              </a:spcBef>
              <a:spcAft>
                <a:spcPts val="0"/>
              </a:spcAft>
              <a:buClr>
                <a:schemeClr val="dk1"/>
              </a:buClr>
              <a:buSzPts val="9300"/>
              <a:buFont typeface="Times New Roman"/>
              <a:buChar char="»"/>
              <a:defRPr sz="9300" b="0" i="0" u="none" strike="noStrike" cap="none">
                <a:solidFill>
                  <a:schemeClr val="dk1"/>
                </a:solidFill>
                <a:latin typeface="Times New Roman"/>
                <a:ea typeface="Times New Roman"/>
                <a:cs typeface="Times New Roman"/>
                <a:sym typeface="Times New Roman"/>
              </a:defRPr>
            </a:lvl9pPr>
          </a:lstStyle>
          <a:p>
            <a:endParaRPr/>
          </a:p>
        </p:txBody>
      </p:sp>
      <p:sp>
        <p:nvSpPr>
          <p:cNvPr id="33" name="Google Shape;33;p4"/>
          <p:cNvSpPr txBox="1">
            <a:spLocks noGrp="1"/>
          </p:cNvSpPr>
          <p:nvPr>
            <p:ph type="dt" idx="10"/>
          </p:nvPr>
        </p:nvSpPr>
        <p:spPr>
          <a:xfrm>
            <a:off x="3292475" y="28117800"/>
            <a:ext cx="9144000" cy="2057400"/>
          </a:xfrm>
          <a:prstGeom prst="rect">
            <a:avLst/>
          </a:prstGeom>
          <a:noFill/>
          <a:ln>
            <a:noFill/>
          </a:ln>
        </p:spPr>
        <p:txBody>
          <a:bodyPr spcFirstLastPara="1" wrap="square" lIns="91425" tIns="91425" rIns="91425" bIns="91425" anchor="t" anchorCtr="0">
            <a:noAutofit/>
          </a:bodyPr>
          <a:lstStyle>
            <a:lvl1pPr marL="0" marR="0" lvl="0" indent="0" algn="l" rtl="0">
              <a:spcBef>
                <a:spcPts val="0"/>
              </a:spcBef>
              <a:spcAft>
                <a:spcPts val="0"/>
              </a:spcAft>
              <a:buSzPts val="1400"/>
              <a:buNone/>
              <a:defRPr sz="6500">
                <a:solidFill>
                  <a:schemeClr val="dk1"/>
                </a:solidFill>
                <a:latin typeface="Times New Roman"/>
                <a:ea typeface="Times New Roman"/>
                <a:cs typeface="Times New Roman"/>
                <a:sym typeface="Times New Roman"/>
              </a:defRPr>
            </a:lvl1pPr>
            <a:lvl2pPr marL="457200" marR="0" lvl="1"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2743200" marR="0" lvl="6"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3200400" marR="0" lvl="7"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3657600" marR="0" lvl="8"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34" name="Google Shape;34;p4"/>
          <p:cNvSpPr txBox="1">
            <a:spLocks noGrp="1"/>
          </p:cNvSpPr>
          <p:nvPr>
            <p:ph type="ftr" idx="11"/>
          </p:nvPr>
        </p:nvSpPr>
        <p:spPr>
          <a:xfrm>
            <a:off x="14995525" y="28117800"/>
            <a:ext cx="13900150" cy="2057400"/>
          </a:xfrm>
          <a:prstGeom prst="rect">
            <a:avLst/>
          </a:prstGeom>
          <a:noFill/>
          <a:ln>
            <a:noFill/>
          </a:ln>
        </p:spPr>
        <p:txBody>
          <a:bodyPr spcFirstLastPara="1" wrap="square" lIns="91425" tIns="91425" rIns="91425" bIns="91425" anchor="t" anchorCtr="0">
            <a:noAutofit/>
          </a:bodyPr>
          <a:lstStyle>
            <a:lvl1pPr marL="0" marR="0" lvl="0" indent="0" algn="ctr" rtl="0">
              <a:spcBef>
                <a:spcPts val="0"/>
              </a:spcBef>
              <a:spcAft>
                <a:spcPts val="0"/>
              </a:spcAft>
              <a:buSzPts val="1400"/>
              <a:buNone/>
              <a:defRPr sz="6500">
                <a:solidFill>
                  <a:schemeClr val="dk1"/>
                </a:solidFill>
                <a:latin typeface="Times New Roman"/>
                <a:ea typeface="Times New Roman"/>
                <a:cs typeface="Times New Roman"/>
                <a:sym typeface="Times New Roman"/>
              </a:defRPr>
            </a:lvl1pPr>
            <a:lvl2pPr marL="457200" marR="0" lvl="1"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2743200" marR="0" lvl="6"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3200400" marR="0" lvl="7"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3657600" marR="0" lvl="8"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35" name="Google Shape;35;p4"/>
          <p:cNvSpPr txBox="1">
            <a:spLocks noGrp="1"/>
          </p:cNvSpPr>
          <p:nvPr>
            <p:ph type="sldNum" idx="12"/>
          </p:nvPr>
        </p:nvSpPr>
        <p:spPr>
          <a:xfrm>
            <a:off x="31454725" y="28117800"/>
            <a:ext cx="9144000" cy="2057400"/>
          </a:xfrm>
          <a:prstGeom prst="rect">
            <a:avLst/>
          </a:prstGeom>
          <a:noFill/>
          <a:ln>
            <a:noFill/>
          </a:ln>
        </p:spPr>
        <p:txBody>
          <a:bodyPr spcFirstLastPara="1" wrap="square" lIns="426700" tIns="213350" rIns="426700" bIns="213350" anchor="t" anchorCtr="0">
            <a:noAutofit/>
          </a:bodyPr>
          <a:lstStyle>
            <a:lvl1pPr marL="0" marR="0" lvl="0" indent="0" algn="r" rtl="0">
              <a:spcBef>
                <a:spcPts val="0"/>
              </a:spcBef>
              <a:spcAft>
                <a:spcPts val="0"/>
              </a:spcAft>
              <a:buNone/>
              <a:defRPr sz="6500">
                <a:solidFill>
                  <a:schemeClr val="dk1"/>
                </a:solidFill>
                <a:latin typeface="Times New Roman"/>
                <a:ea typeface="Times New Roman"/>
                <a:cs typeface="Times New Roman"/>
                <a:sym typeface="Times New Roman"/>
              </a:defRPr>
            </a:lvl1pPr>
            <a:lvl2pPr marL="0" marR="0" lvl="1" indent="0" algn="r" rtl="0">
              <a:spcBef>
                <a:spcPts val="0"/>
              </a:spcBef>
              <a:spcAft>
                <a:spcPts val="0"/>
              </a:spcAft>
              <a:buNone/>
              <a:defRPr sz="6500">
                <a:solidFill>
                  <a:schemeClr val="dk1"/>
                </a:solidFill>
                <a:latin typeface="Times New Roman"/>
                <a:ea typeface="Times New Roman"/>
                <a:cs typeface="Times New Roman"/>
                <a:sym typeface="Times New Roman"/>
              </a:defRPr>
            </a:lvl2pPr>
            <a:lvl3pPr marL="0" marR="0" lvl="2" indent="0" algn="r" rtl="0">
              <a:spcBef>
                <a:spcPts val="0"/>
              </a:spcBef>
              <a:spcAft>
                <a:spcPts val="0"/>
              </a:spcAft>
              <a:buNone/>
              <a:defRPr sz="6500">
                <a:solidFill>
                  <a:schemeClr val="dk1"/>
                </a:solidFill>
                <a:latin typeface="Times New Roman"/>
                <a:ea typeface="Times New Roman"/>
                <a:cs typeface="Times New Roman"/>
                <a:sym typeface="Times New Roman"/>
              </a:defRPr>
            </a:lvl3pPr>
            <a:lvl4pPr marL="0" marR="0" lvl="3" indent="0" algn="r" rtl="0">
              <a:spcBef>
                <a:spcPts val="0"/>
              </a:spcBef>
              <a:spcAft>
                <a:spcPts val="0"/>
              </a:spcAft>
              <a:buNone/>
              <a:defRPr sz="6500">
                <a:solidFill>
                  <a:schemeClr val="dk1"/>
                </a:solidFill>
                <a:latin typeface="Times New Roman"/>
                <a:ea typeface="Times New Roman"/>
                <a:cs typeface="Times New Roman"/>
                <a:sym typeface="Times New Roman"/>
              </a:defRPr>
            </a:lvl4pPr>
            <a:lvl5pPr marL="0" marR="0" lvl="4" indent="0" algn="r" rtl="0">
              <a:spcBef>
                <a:spcPts val="0"/>
              </a:spcBef>
              <a:spcAft>
                <a:spcPts val="0"/>
              </a:spcAft>
              <a:buNone/>
              <a:defRPr sz="6500">
                <a:solidFill>
                  <a:schemeClr val="dk1"/>
                </a:solidFill>
                <a:latin typeface="Times New Roman"/>
                <a:ea typeface="Times New Roman"/>
                <a:cs typeface="Times New Roman"/>
                <a:sym typeface="Times New Roman"/>
              </a:defRPr>
            </a:lvl5pPr>
            <a:lvl6pPr marL="0" marR="0" lvl="5" indent="0" algn="r" rtl="0">
              <a:spcBef>
                <a:spcPts val="0"/>
              </a:spcBef>
              <a:spcAft>
                <a:spcPts val="0"/>
              </a:spcAft>
              <a:buNone/>
              <a:defRPr sz="6500">
                <a:solidFill>
                  <a:schemeClr val="dk1"/>
                </a:solidFill>
                <a:latin typeface="Times New Roman"/>
                <a:ea typeface="Times New Roman"/>
                <a:cs typeface="Times New Roman"/>
                <a:sym typeface="Times New Roman"/>
              </a:defRPr>
            </a:lvl6pPr>
            <a:lvl7pPr marL="0" marR="0" lvl="6" indent="0" algn="r" rtl="0">
              <a:spcBef>
                <a:spcPts val="0"/>
              </a:spcBef>
              <a:spcAft>
                <a:spcPts val="0"/>
              </a:spcAft>
              <a:buNone/>
              <a:defRPr sz="6500">
                <a:solidFill>
                  <a:schemeClr val="dk1"/>
                </a:solidFill>
                <a:latin typeface="Times New Roman"/>
                <a:ea typeface="Times New Roman"/>
                <a:cs typeface="Times New Roman"/>
                <a:sym typeface="Times New Roman"/>
              </a:defRPr>
            </a:lvl7pPr>
            <a:lvl8pPr marL="0" marR="0" lvl="7" indent="0" algn="r" rtl="0">
              <a:spcBef>
                <a:spcPts val="0"/>
              </a:spcBef>
              <a:spcAft>
                <a:spcPts val="0"/>
              </a:spcAft>
              <a:buNone/>
              <a:defRPr sz="6500">
                <a:solidFill>
                  <a:schemeClr val="dk1"/>
                </a:solidFill>
                <a:latin typeface="Times New Roman"/>
                <a:ea typeface="Times New Roman"/>
                <a:cs typeface="Times New Roman"/>
                <a:sym typeface="Times New Roman"/>
              </a:defRPr>
            </a:lvl8pPr>
            <a:lvl9pPr marL="0" marR="0" lvl="8" indent="0" algn="r" rtl="0">
              <a:spcBef>
                <a:spcPts val="0"/>
              </a:spcBef>
              <a:spcAft>
                <a:spcPts val="0"/>
              </a:spcAft>
              <a:buNone/>
              <a:defRPr sz="6500">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6"/>
        <p:cNvGrpSpPr/>
        <p:nvPr/>
      </p:nvGrpSpPr>
      <p:grpSpPr>
        <a:xfrm>
          <a:off x="0" y="0"/>
          <a:ext cx="0" cy="0"/>
          <a:chOff x="0" y="0"/>
          <a:chExt cx="0" cy="0"/>
        </a:xfrm>
      </p:grpSpPr>
      <p:sp>
        <p:nvSpPr>
          <p:cNvPr id="37" name="Google Shape;37;p5"/>
          <p:cNvSpPr txBox="1">
            <a:spLocks noGrp="1"/>
          </p:cNvSpPr>
          <p:nvPr>
            <p:ph type="title"/>
          </p:nvPr>
        </p:nvSpPr>
        <p:spPr>
          <a:xfrm>
            <a:off x="3467100" y="19831050"/>
            <a:ext cx="37307839" cy="6129338"/>
          </a:xfrm>
          <a:prstGeom prst="rect">
            <a:avLst/>
          </a:prstGeom>
          <a:noFill/>
          <a:ln>
            <a:noFill/>
          </a:ln>
        </p:spPr>
        <p:txBody>
          <a:bodyPr spcFirstLastPara="1" wrap="square" lIns="91425" tIns="91425" rIns="91425" bIns="91425" anchor="t" anchorCtr="0">
            <a:noAutofit/>
          </a:bodyPr>
          <a:lstStyle>
            <a:lvl1pPr marL="0" marR="0" lvl="0" indent="0" algn="l" rtl="0">
              <a:spcBef>
                <a:spcPts val="0"/>
              </a:spcBef>
              <a:spcAft>
                <a:spcPts val="0"/>
              </a:spcAft>
              <a:buSzPts val="1400"/>
              <a:buNone/>
              <a:defRPr sz="4000" b="1" i="0" u="none" strike="noStrike" cap="none">
                <a:solidFill>
                  <a:schemeClr val="dk2"/>
                </a:solidFill>
                <a:latin typeface="Times New Roman"/>
                <a:ea typeface="Times New Roman"/>
                <a:cs typeface="Times New Roman"/>
                <a:sym typeface="Times New Roman"/>
              </a:defRPr>
            </a:lvl1pPr>
            <a:lvl2pPr marL="0" marR="0" lvl="1"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2pPr>
            <a:lvl3pPr marL="0" marR="0" lvl="2"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3pPr>
            <a:lvl4pPr marL="0" marR="0" lvl="3"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4pPr>
            <a:lvl5pPr marL="0" marR="0" lvl="4"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5pPr>
            <a:lvl6pPr marL="457200" marR="0" lvl="5"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6pPr>
            <a:lvl7pPr marL="914400" marR="0" lvl="6"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7pPr>
            <a:lvl8pPr marL="1371600" marR="0" lvl="7"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8pPr>
            <a:lvl9pPr marL="1828800" marR="0" lvl="8"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9pPr>
          </a:lstStyle>
          <a:p>
            <a:endParaRPr/>
          </a:p>
        </p:txBody>
      </p:sp>
      <p:sp>
        <p:nvSpPr>
          <p:cNvPr id="38" name="Google Shape;38;p5"/>
          <p:cNvSpPr txBox="1">
            <a:spLocks noGrp="1"/>
          </p:cNvSpPr>
          <p:nvPr>
            <p:ph type="body" idx="1"/>
          </p:nvPr>
        </p:nvSpPr>
        <p:spPr>
          <a:xfrm>
            <a:off x="3467100" y="13081000"/>
            <a:ext cx="37307839" cy="6750050"/>
          </a:xfrm>
          <a:prstGeom prst="rect">
            <a:avLst/>
          </a:prstGeom>
          <a:noFill/>
          <a:ln>
            <a:noFill/>
          </a:ln>
        </p:spPr>
        <p:txBody>
          <a:bodyPr spcFirstLastPara="1" wrap="square" lIns="91425" tIns="91425" rIns="91425" bIns="91425" anchor="b" anchorCtr="0">
            <a:noAutofit/>
          </a:bodyPr>
          <a:lstStyle>
            <a:lvl1pPr marL="457200" marR="0" lvl="0" indent="-228600" algn="l" rtl="0">
              <a:spcBef>
                <a:spcPts val="400"/>
              </a:spcBef>
              <a:spcAft>
                <a:spcPts val="0"/>
              </a:spcAft>
              <a:buClr>
                <a:schemeClr val="dk1"/>
              </a:buClr>
              <a:buSzPts val="14900"/>
              <a:buFont typeface="Times New Roman"/>
              <a:buNone/>
              <a:defRPr sz="2000" b="0" i="0" u="none" strike="noStrike" cap="none">
                <a:solidFill>
                  <a:schemeClr val="dk1"/>
                </a:solidFill>
                <a:latin typeface="Times New Roman"/>
                <a:ea typeface="Times New Roman"/>
                <a:cs typeface="Times New Roman"/>
                <a:sym typeface="Times New Roman"/>
              </a:defRPr>
            </a:lvl1pPr>
            <a:lvl2pPr marL="914400" marR="0" lvl="1" indent="-228600" algn="l" rtl="0">
              <a:spcBef>
                <a:spcPts val="360"/>
              </a:spcBef>
              <a:spcAft>
                <a:spcPts val="0"/>
              </a:spcAft>
              <a:buClr>
                <a:schemeClr val="dk1"/>
              </a:buClr>
              <a:buSzPts val="13100"/>
              <a:buFont typeface="Times New Roman"/>
              <a:buNone/>
              <a:defRPr sz="1800" b="0" i="0" u="none" strike="noStrike" cap="none">
                <a:solidFill>
                  <a:schemeClr val="dk1"/>
                </a:solidFill>
                <a:latin typeface="Times New Roman"/>
                <a:ea typeface="Times New Roman"/>
                <a:cs typeface="Times New Roman"/>
                <a:sym typeface="Times New Roman"/>
              </a:defRPr>
            </a:lvl2pPr>
            <a:lvl3pPr marL="1371600" marR="0" lvl="2" indent="-228600" algn="l" rtl="0">
              <a:spcBef>
                <a:spcPts val="320"/>
              </a:spcBef>
              <a:spcAft>
                <a:spcPts val="0"/>
              </a:spcAft>
              <a:buClr>
                <a:schemeClr val="dk1"/>
              </a:buClr>
              <a:buSzPts val="11200"/>
              <a:buFont typeface="Times New Roman"/>
              <a:buNone/>
              <a:defRPr sz="1600" b="0" i="0" u="none" strike="noStrike" cap="none">
                <a:solidFill>
                  <a:schemeClr val="dk1"/>
                </a:solidFill>
                <a:latin typeface="Times New Roman"/>
                <a:ea typeface="Times New Roman"/>
                <a:cs typeface="Times New Roman"/>
                <a:sym typeface="Times New Roman"/>
              </a:defRPr>
            </a:lvl3pPr>
            <a:lvl4pPr marL="1828800" marR="0" lvl="3" indent="-228600" algn="l" rtl="0">
              <a:spcBef>
                <a:spcPts val="280"/>
              </a:spcBef>
              <a:spcAft>
                <a:spcPts val="0"/>
              </a:spcAft>
              <a:buClr>
                <a:schemeClr val="dk1"/>
              </a:buClr>
              <a:buSzPts val="9300"/>
              <a:buFont typeface="Times New Roman"/>
              <a:buNone/>
              <a:defRPr sz="1400" b="0" i="0" u="none" strike="noStrike" cap="none">
                <a:solidFill>
                  <a:schemeClr val="dk1"/>
                </a:solidFill>
                <a:latin typeface="Times New Roman"/>
                <a:ea typeface="Times New Roman"/>
                <a:cs typeface="Times New Roman"/>
                <a:sym typeface="Times New Roman"/>
              </a:defRPr>
            </a:lvl4pPr>
            <a:lvl5pPr marL="2286000" marR="0" lvl="4" indent="-228600" algn="l" rtl="0">
              <a:spcBef>
                <a:spcPts val="280"/>
              </a:spcBef>
              <a:spcAft>
                <a:spcPts val="0"/>
              </a:spcAft>
              <a:buClr>
                <a:schemeClr val="dk1"/>
              </a:buClr>
              <a:buSzPts val="9300"/>
              <a:buFont typeface="Times New Roman"/>
              <a:buNone/>
              <a:defRPr sz="1400" b="0" i="0" u="none" strike="noStrike" cap="none">
                <a:solidFill>
                  <a:schemeClr val="dk1"/>
                </a:solidFill>
                <a:latin typeface="Times New Roman"/>
                <a:ea typeface="Times New Roman"/>
                <a:cs typeface="Times New Roman"/>
                <a:sym typeface="Times New Roman"/>
              </a:defRPr>
            </a:lvl5pPr>
            <a:lvl6pPr marL="2743200" marR="0" lvl="5" indent="-228600" algn="l" rtl="0">
              <a:spcBef>
                <a:spcPts val="280"/>
              </a:spcBef>
              <a:spcAft>
                <a:spcPts val="0"/>
              </a:spcAft>
              <a:buClr>
                <a:schemeClr val="dk1"/>
              </a:buClr>
              <a:buSzPts val="9300"/>
              <a:buFont typeface="Times New Roman"/>
              <a:buNone/>
              <a:defRPr sz="1400" b="0" i="0" u="none" strike="noStrike" cap="none">
                <a:solidFill>
                  <a:schemeClr val="dk1"/>
                </a:solidFill>
                <a:latin typeface="Times New Roman"/>
                <a:ea typeface="Times New Roman"/>
                <a:cs typeface="Times New Roman"/>
                <a:sym typeface="Times New Roman"/>
              </a:defRPr>
            </a:lvl6pPr>
            <a:lvl7pPr marL="3200400" marR="0" lvl="6" indent="-228600" algn="l" rtl="0">
              <a:spcBef>
                <a:spcPts val="280"/>
              </a:spcBef>
              <a:spcAft>
                <a:spcPts val="0"/>
              </a:spcAft>
              <a:buClr>
                <a:schemeClr val="dk1"/>
              </a:buClr>
              <a:buSzPts val="9300"/>
              <a:buFont typeface="Times New Roman"/>
              <a:buNone/>
              <a:defRPr sz="1400" b="0" i="0" u="none" strike="noStrike" cap="none">
                <a:solidFill>
                  <a:schemeClr val="dk1"/>
                </a:solidFill>
                <a:latin typeface="Times New Roman"/>
                <a:ea typeface="Times New Roman"/>
                <a:cs typeface="Times New Roman"/>
                <a:sym typeface="Times New Roman"/>
              </a:defRPr>
            </a:lvl7pPr>
            <a:lvl8pPr marL="3657600" marR="0" lvl="7" indent="-228600" algn="l" rtl="0">
              <a:spcBef>
                <a:spcPts val="280"/>
              </a:spcBef>
              <a:spcAft>
                <a:spcPts val="0"/>
              </a:spcAft>
              <a:buClr>
                <a:schemeClr val="dk1"/>
              </a:buClr>
              <a:buSzPts val="9300"/>
              <a:buFont typeface="Times New Roman"/>
              <a:buNone/>
              <a:defRPr sz="1400" b="0" i="0" u="none" strike="noStrike" cap="none">
                <a:solidFill>
                  <a:schemeClr val="dk1"/>
                </a:solidFill>
                <a:latin typeface="Times New Roman"/>
                <a:ea typeface="Times New Roman"/>
                <a:cs typeface="Times New Roman"/>
                <a:sym typeface="Times New Roman"/>
              </a:defRPr>
            </a:lvl8pPr>
            <a:lvl9pPr marL="4114800" marR="0" lvl="8" indent="-228600" algn="l" rtl="0">
              <a:spcBef>
                <a:spcPts val="280"/>
              </a:spcBef>
              <a:spcAft>
                <a:spcPts val="0"/>
              </a:spcAft>
              <a:buClr>
                <a:schemeClr val="dk1"/>
              </a:buClr>
              <a:buSzPts val="9300"/>
              <a:buFont typeface="Times New Roman"/>
              <a:buNone/>
              <a:defRPr sz="1400" b="0" i="0" u="none" strike="noStrike" cap="none">
                <a:solidFill>
                  <a:schemeClr val="dk1"/>
                </a:solidFill>
                <a:latin typeface="Times New Roman"/>
                <a:ea typeface="Times New Roman"/>
                <a:cs typeface="Times New Roman"/>
                <a:sym typeface="Times New Roman"/>
              </a:defRPr>
            </a:lvl9pPr>
          </a:lstStyle>
          <a:p>
            <a:endParaRPr/>
          </a:p>
        </p:txBody>
      </p:sp>
      <p:sp>
        <p:nvSpPr>
          <p:cNvPr id="39" name="Google Shape;39;p5"/>
          <p:cNvSpPr txBox="1">
            <a:spLocks noGrp="1"/>
          </p:cNvSpPr>
          <p:nvPr>
            <p:ph type="dt" idx="10"/>
          </p:nvPr>
        </p:nvSpPr>
        <p:spPr>
          <a:xfrm>
            <a:off x="3292475" y="28117800"/>
            <a:ext cx="9144000" cy="2057400"/>
          </a:xfrm>
          <a:prstGeom prst="rect">
            <a:avLst/>
          </a:prstGeom>
          <a:noFill/>
          <a:ln>
            <a:noFill/>
          </a:ln>
        </p:spPr>
        <p:txBody>
          <a:bodyPr spcFirstLastPara="1" wrap="square" lIns="91425" tIns="91425" rIns="91425" bIns="91425" anchor="t" anchorCtr="0">
            <a:noAutofit/>
          </a:bodyPr>
          <a:lstStyle>
            <a:lvl1pPr marL="0" marR="0" lvl="0" indent="0" algn="l" rtl="0">
              <a:spcBef>
                <a:spcPts val="0"/>
              </a:spcBef>
              <a:spcAft>
                <a:spcPts val="0"/>
              </a:spcAft>
              <a:buSzPts val="1400"/>
              <a:buNone/>
              <a:defRPr sz="6500">
                <a:solidFill>
                  <a:schemeClr val="dk1"/>
                </a:solidFill>
                <a:latin typeface="Times New Roman"/>
                <a:ea typeface="Times New Roman"/>
                <a:cs typeface="Times New Roman"/>
                <a:sym typeface="Times New Roman"/>
              </a:defRPr>
            </a:lvl1pPr>
            <a:lvl2pPr marL="457200" marR="0" lvl="1"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2743200" marR="0" lvl="6"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3200400" marR="0" lvl="7"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3657600" marR="0" lvl="8"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40" name="Google Shape;40;p5"/>
          <p:cNvSpPr txBox="1">
            <a:spLocks noGrp="1"/>
          </p:cNvSpPr>
          <p:nvPr>
            <p:ph type="ftr" idx="11"/>
          </p:nvPr>
        </p:nvSpPr>
        <p:spPr>
          <a:xfrm>
            <a:off x="14995525" y="28117800"/>
            <a:ext cx="13900150" cy="2057400"/>
          </a:xfrm>
          <a:prstGeom prst="rect">
            <a:avLst/>
          </a:prstGeom>
          <a:noFill/>
          <a:ln>
            <a:noFill/>
          </a:ln>
        </p:spPr>
        <p:txBody>
          <a:bodyPr spcFirstLastPara="1" wrap="square" lIns="91425" tIns="91425" rIns="91425" bIns="91425" anchor="t" anchorCtr="0">
            <a:noAutofit/>
          </a:bodyPr>
          <a:lstStyle>
            <a:lvl1pPr marL="0" marR="0" lvl="0" indent="0" algn="ctr" rtl="0">
              <a:spcBef>
                <a:spcPts val="0"/>
              </a:spcBef>
              <a:spcAft>
                <a:spcPts val="0"/>
              </a:spcAft>
              <a:buSzPts val="1400"/>
              <a:buNone/>
              <a:defRPr sz="6500">
                <a:solidFill>
                  <a:schemeClr val="dk1"/>
                </a:solidFill>
                <a:latin typeface="Times New Roman"/>
                <a:ea typeface="Times New Roman"/>
                <a:cs typeface="Times New Roman"/>
                <a:sym typeface="Times New Roman"/>
              </a:defRPr>
            </a:lvl1pPr>
            <a:lvl2pPr marL="457200" marR="0" lvl="1"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2743200" marR="0" lvl="6"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3200400" marR="0" lvl="7"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3657600" marR="0" lvl="8"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41" name="Google Shape;41;p5"/>
          <p:cNvSpPr txBox="1">
            <a:spLocks noGrp="1"/>
          </p:cNvSpPr>
          <p:nvPr>
            <p:ph type="sldNum" idx="12"/>
          </p:nvPr>
        </p:nvSpPr>
        <p:spPr>
          <a:xfrm>
            <a:off x="31454725" y="28117800"/>
            <a:ext cx="9144000" cy="2057400"/>
          </a:xfrm>
          <a:prstGeom prst="rect">
            <a:avLst/>
          </a:prstGeom>
          <a:noFill/>
          <a:ln>
            <a:noFill/>
          </a:ln>
        </p:spPr>
        <p:txBody>
          <a:bodyPr spcFirstLastPara="1" wrap="square" lIns="426700" tIns="213350" rIns="426700" bIns="213350" anchor="t" anchorCtr="0">
            <a:noAutofit/>
          </a:bodyPr>
          <a:lstStyle>
            <a:lvl1pPr marL="0" marR="0" lvl="0" indent="0" algn="r" rtl="0">
              <a:spcBef>
                <a:spcPts val="0"/>
              </a:spcBef>
              <a:spcAft>
                <a:spcPts val="0"/>
              </a:spcAft>
              <a:buNone/>
              <a:defRPr sz="6500">
                <a:solidFill>
                  <a:schemeClr val="dk1"/>
                </a:solidFill>
                <a:latin typeface="Times New Roman"/>
                <a:ea typeface="Times New Roman"/>
                <a:cs typeface="Times New Roman"/>
                <a:sym typeface="Times New Roman"/>
              </a:defRPr>
            </a:lvl1pPr>
            <a:lvl2pPr marL="0" marR="0" lvl="1" indent="0" algn="r" rtl="0">
              <a:spcBef>
                <a:spcPts val="0"/>
              </a:spcBef>
              <a:spcAft>
                <a:spcPts val="0"/>
              </a:spcAft>
              <a:buNone/>
              <a:defRPr sz="6500">
                <a:solidFill>
                  <a:schemeClr val="dk1"/>
                </a:solidFill>
                <a:latin typeface="Times New Roman"/>
                <a:ea typeface="Times New Roman"/>
                <a:cs typeface="Times New Roman"/>
                <a:sym typeface="Times New Roman"/>
              </a:defRPr>
            </a:lvl2pPr>
            <a:lvl3pPr marL="0" marR="0" lvl="2" indent="0" algn="r" rtl="0">
              <a:spcBef>
                <a:spcPts val="0"/>
              </a:spcBef>
              <a:spcAft>
                <a:spcPts val="0"/>
              </a:spcAft>
              <a:buNone/>
              <a:defRPr sz="6500">
                <a:solidFill>
                  <a:schemeClr val="dk1"/>
                </a:solidFill>
                <a:latin typeface="Times New Roman"/>
                <a:ea typeface="Times New Roman"/>
                <a:cs typeface="Times New Roman"/>
                <a:sym typeface="Times New Roman"/>
              </a:defRPr>
            </a:lvl3pPr>
            <a:lvl4pPr marL="0" marR="0" lvl="3" indent="0" algn="r" rtl="0">
              <a:spcBef>
                <a:spcPts val="0"/>
              </a:spcBef>
              <a:spcAft>
                <a:spcPts val="0"/>
              </a:spcAft>
              <a:buNone/>
              <a:defRPr sz="6500">
                <a:solidFill>
                  <a:schemeClr val="dk1"/>
                </a:solidFill>
                <a:latin typeface="Times New Roman"/>
                <a:ea typeface="Times New Roman"/>
                <a:cs typeface="Times New Roman"/>
                <a:sym typeface="Times New Roman"/>
              </a:defRPr>
            </a:lvl4pPr>
            <a:lvl5pPr marL="0" marR="0" lvl="4" indent="0" algn="r" rtl="0">
              <a:spcBef>
                <a:spcPts val="0"/>
              </a:spcBef>
              <a:spcAft>
                <a:spcPts val="0"/>
              </a:spcAft>
              <a:buNone/>
              <a:defRPr sz="6500">
                <a:solidFill>
                  <a:schemeClr val="dk1"/>
                </a:solidFill>
                <a:latin typeface="Times New Roman"/>
                <a:ea typeface="Times New Roman"/>
                <a:cs typeface="Times New Roman"/>
                <a:sym typeface="Times New Roman"/>
              </a:defRPr>
            </a:lvl5pPr>
            <a:lvl6pPr marL="0" marR="0" lvl="5" indent="0" algn="r" rtl="0">
              <a:spcBef>
                <a:spcPts val="0"/>
              </a:spcBef>
              <a:spcAft>
                <a:spcPts val="0"/>
              </a:spcAft>
              <a:buNone/>
              <a:defRPr sz="6500">
                <a:solidFill>
                  <a:schemeClr val="dk1"/>
                </a:solidFill>
                <a:latin typeface="Times New Roman"/>
                <a:ea typeface="Times New Roman"/>
                <a:cs typeface="Times New Roman"/>
                <a:sym typeface="Times New Roman"/>
              </a:defRPr>
            </a:lvl6pPr>
            <a:lvl7pPr marL="0" marR="0" lvl="6" indent="0" algn="r" rtl="0">
              <a:spcBef>
                <a:spcPts val="0"/>
              </a:spcBef>
              <a:spcAft>
                <a:spcPts val="0"/>
              </a:spcAft>
              <a:buNone/>
              <a:defRPr sz="6500">
                <a:solidFill>
                  <a:schemeClr val="dk1"/>
                </a:solidFill>
                <a:latin typeface="Times New Roman"/>
                <a:ea typeface="Times New Roman"/>
                <a:cs typeface="Times New Roman"/>
                <a:sym typeface="Times New Roman"/>
              </a:defRPr>
            </a:lvl7pPr>
            <a:lvl8pPr marL="0" marR="0" lvl="7" indent="0" algn="r" rtl="0">
              <a:spcBef>
                <a:spcPts val="0"/>
              </a:spcBef>
              <a:spcAft>
                <a:spcPts val="0"/>
              </a:spcAft>
              <a:buNone/>
              <a:defRPr sz="6500">
                <a:solidFill>
                  <a:schemeClr val="dk1"/>
                </a:solidFill>
                <a:latin typeface="Times New Roman"/>
                <a:ea typeface="Times New Roman"/>
                <a:cs typeface="Times New Roman"/>
                <a:sym typeface="Times New Roman"/>
              </a:defRPr>
            </a:lvl8pPr>
            <a:lvl9pPr marL="0" marR="0" lvl="8" indent="0" algn="r" rtl="0">
              <a:spcBef>
                <a:spcPts val="0"/>
              </a:spcBef>
              <a:spcAft>
                <a:spcPts val="0"/>
              </a:spcAft>
              <a:buNone/>
              <a:defRPr sz="6500">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42"/>
        <p:cNvGrpSpPr/>
        <p:nvPr/>
      </p:nvGrpSpPr>
      <p:grpSpPr>
        <a:xfrm>
          <a:off x="0" y="0"/>
          <a:ext cx="0" cy="0"/>
          <a:chOff x="0" y="0"/>
          <a:chExt cx="0" cy="0"/>
        </a:xfrm>
      </p:grpSpPr>
      <p:sp>
        <p:nvSpPr>
          <p:cNvPr id="43" name="Google Shape;43;p6"/>
          <p:cNvSpPr txBox="1">
            <a:spLocks noGrp="1"/>
          </p:cNvSpPr>
          <p:nvPr>
            <p:ph type="title"/>
          </p:nvPr>
        </p:nvSpPr>
        <p:spPr>
          <a:xfrm>
            <a:off x="3292475" y="2743200"/>
            <a:ext cx="37306249" cy="514350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1pPr>
            <a:lvl2pPr marL="0" marR="0" lvl="1"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2pPr>
            <a:lvl3pPr marL="0" marR="0" lvl="2"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3pPr>
            <a:lvl4pPr marL="0" marR="0" lvl="3"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4pPr>
            <a:lvl5pPr marL="0" marR="0" lvl="4"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5pPr>
            <a:lvl6pPr marL="457200" marR="0" lvl="5"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6pPr>
            <a:lvl7pPr marL="914400" marR="0" lvl="6"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7pPr>
            <a:lvl8pPr marL="1371600" marR="0" lvl="7"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8pPr>
            <a:lvl9pPr marL="1828800" marR="0" lvl="8"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9pPr>
          </a:lstStyle>
          <a:p>
            <a:endParaRPr/>
          </a:p>
        </p:txBody>
      </p:sp>
      <p:sp>
        <p:nvSpPr>
          <p:cNvPr id="44" name="Google Shape;44;p6"/>
          <p:cNvSpPr txBox="1">
            <a:spLocks noGrp="1"/>
          </p:cNvSpPr>
          <p:nvPr>
            <p:ph type="body" idx="1"/>
          </p:nvPr>
        </p:nvSpPr>
        <p:spPr>
          <a:xfrm>
            <a:off x="3292475" y="8915400"/>
            <a:ext cx="18576925" cy="18516601"/>
          </a:xfrm>
          <a:prstGeom prst="rect">
            <a:avLst/>
          </a:prstGeom>
          <a:noFill/>
          <a:ln>
            <a:noFill/>
          </a:ln>
        </p:spPr>
        <p:txBody>
          <a:bodyPr spcFirstLastPara="1" wrap="square" lIns="91425" tIns="91425" rIns="91425" bIns="91425" anchor="t" anchorCtr="0">
            <a:noAutofit/>
          </a:bodyPr>
          <a:lstStyle>
            <a:lvl1pPr marL="457200" marR="0" lvl="0" indent="-406400" algn="l" rtl="0">
              <a:spcBef>
                <a:spcPts val="560"/>
              </a:spcBef>
              <a:spcAft>
                <a:spcPts val="0"/>
              </a:spcAft>
              <a:buClr>
                <a:schemeClr val="dk1"/>
              </a:buClr>
              <a:buSzPts val="2800"/>
              <a:buFont typeface="Times New Roman"/>
              <a:buChar char="•"/>
              <a:defRPr sz="2800" b="0" i="0" u="none" strike="noStrike" cap="none">
                <a:solidFill>
                  <a:schemeClr val="dk1"/>
                </a:solidFill>
                <a:latin typeface="Times New Roman"/>
                <a:ea typeface="Times New Roman"/>
                <a:cs typeface="Times New Roman"/>
                <a:sym typeface="Times New Roman"/>
              </a:defRPr>
            </a:lvl1pPr>
            <a:lvl2pPr marL="914400" marR="0" lvl="1" indent="-381000" algn="l" rtl="0">
              <a:spcBef>
                <a:spcPts val="480"/>
              </a:spcBef>
              <a:spcAft>
                <a:spcPts val="0"/>
              </a:spcAft>
              <a:buClr>
                <a:schemeClr val="dk1"/>
              </a:buClr>
              <a:buSzPts val="2400"/>
              <a:buFont typeface="Times New Roman"/>
              <a:buChar char="–"/>
              <a:defRPr sz="2400" b="0" i="0" u="none" strike="noStrike" cap="none">
                <a:solidFill>
                  <a:schemeClr val="dk1"/>
                </a:solidFill>
                <a:latin typeface="Times New Roman"/>
                <a:ea typeface="Times New Roman"/>
                <a:cs typeface="Times New Roman"/>
                <a:sym typeface="Times New Roman"/>
              </a:defRPr>
            </a:lvl2pPr>
            <a:lvl3pPr marL="1371600" marR="0" lvl="2"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3pPr>
            <a:lvl4pPr marL="1828800" marR="0" lvl="3" indent="-342900" algn="l" rtl="0">
              <a:spcBef>
                <a:spcPts val="360"/>
              </a:spcBef>
              <a:spcAft>
                <a:spcPts val="0"/>
              </a:spcAft>
              <a:buClr>
                <a:schemeClr val="dk1"/>
              </a:buClr>
              <a:buSzPts val="1800"/>
              <a:buFont typeface="Times New Roman"/>
              <a:buChar char="–"/>
              <a:defRPr sz="1800" b="0" i="0" u="none" strike="noStrike" cap="none">
                <a:solidFill>
                  <a:schemeClr val="dk1"/>
                </a:solidFill>
                <a:latin typeface="Times New Roman"/>
                <a:ea typeface="Times New Roman"/>
                <a:cs typeface="Times New Roman"/>
                <a:sym typeface="Times New Roman"/>
              </a:defRPr>
            </a:lvl4pPr>
            <a:lvl5pPr marL="2286000" marR="0" lvl="4" indent="-342900" algn="l" rtl="0">
              <a:spcBef>
                <a:spcPts val="360"/>
              </a:spcBef>
              <a:spcAft>
                <a:spcPts val="0"/>
              </a:spcAft>
              <a:buClr>
                <a:schemeClr val="dk1"/>
              </a:buClr>
              <a:buSzPts val="1800"/>
              <a:buFont typeface="Times New Roman"/>
              <a:buChar char="»"/>
              <a:defRPr sz="1800" b="0" i="0" u="none" strike="noStrike" cap="none">
                <a:solidFill>
                  <a:schemeClr val="dk1"/>
                </a:solidFill>
                <a:latin typeface="Times New Roman"/>
                <a:ea typeface="Times New Roman"/>
                <a:cs typeface="Times New Roman"/>
                <a:sym typeface="Times New Roman"/>
              </a:defRPr>
            </a:lvl5pPr>
            <a:lvl6pPr marL="2743200" marR="0" lvl="5" indent="-342900" algn="l" rtl="0">
              <a:spcBef>
                <a:spcPts val="360"/>
              </a:spcBef>
              <a:spcAft>
                <a:spcPts val="0"/>
              </a:spcAft>
              <a:buClr>
                <a:schemeClr val="dk1"/>
              </a:buClr>
              <a:buSzPts val="1800"/>
              <a:buFont typeface="Times New Roman"/>
              <a:buChar char="»"/>
              <a:defRPr sz="1800" b="0" i="0" u="none" strike="noStrike" cap="none">
                <a:solidFill>
                  <a:schemeClr val="dk1"/>
                </a:solidFill>
                <a:latin typeface="Times New Roman"/>
                <a:ea typeface="Times New Roman"/>
                <a:cs typeface="Times New Roman"/>
                <a:sym typeface="Times New Roman"/>
              </a:defRPr>
            </a:lvl6pPr>
            <a:lvl7pPr marL="3200400" marR="0" lvl="6" indent="-342900" algn="l" rtl="0">
              <a:spcBef>
                <a:spcPts val="360"/>
              </a:spcBef>
              <a:spcAft>
                <a:spcPts val="0"/>
              </a:spcAft>
              <a:buClr>
                <a:schemeClr val="dk1"/>
              </a:buClr>
              <a:buSzPts val="1800"/>
              <a:buFont typeface="Times New Roman"/>
              <a:buChar char="»"/>
              <a:defRPr sz="1800" b="0" i="0" u="none" strike="noStrike" cap="none">
                <a:solidFill>
                  <a:schemeClr val="dk1"/>
                </a:solidFill>
                <a:latin typeface="Times New Roman"/>
                <a:ea typeface="Times New Roman"/>
                <a:cs typeface="Times New Roman"/>
                <a:sym typeface="Times New Roman"/>
              </a:defRPr>
            </a:lvl7pPr>
            <a:lvl8pPr marL="3657600" marR="0" lvl="7" indent="-342900" algn="l" rtl="0">
              <a:spcBef>
                <a:spcPts val="360"/>
              </a:spcBef>
              <a:spcAft>
                <a:spcPts val="0"/>
              </a:spcAft>
              <a:buClr>
                <a:schemeClr val="dk1"/>
              </a:buClr>
              <a:buSzPts val="1800"/>
              <a:buFont typeface="Times New Roman"/>
              <a:buChar char="»"/>
              <a:defRPr sz="1800" b="0" i="0" u="none" strike="noStrike" cap="none">
                <a:solidFill>
                  <a:schemeClr val="dk1"/>
                </a:solidFill>
                <a:latin typeface="Times New Roman"/>
                <a:ea typeface="Times New Roman"/>
                <a:cs typeface="Times New Roman"/>
                <a:sym typeface="Times New Roman"/>
              </a:defRPr>
            </a:lvl8pPr>
            <a:lvl9pPr marL="4114800" marR="0" lvl="8" indent="-342900" algn="l" rtl="0">
              <a:spcBef>
                <a:spcPts val="360"/>
              </a:spcBef>
              <a:spcAft>
                <a:spcPts val="0"/>
              </a:spcAft>
              <a:buClr>
                <a:schemeClr val="dk1"/>
              </a:buClr>
              <a:buSzPts val="1800"/>
              <a:buFont typeface="Times New Roman"/>
              <a:buChar char="»"/>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45" name="Google Shape;45;p6"/>
          <p:cNvSpPr txBox="1">
            <a:spLocks noGrp="1"/>
          </p:cNvSpPr>
          <p:nvPr>
            <p:ph type="body" idx="2"/>
          </p:nvPr>
        </p:nvSpPr>
        <p:spPr>
          <a:xfrm>
            <a:off x="22021800" y="8915400"/>
            <a:ext cx="18576925" cy="18516601"/>
          </a:xfrm>
          <a:prstGeom prst="rect">
            <a:avLst/>
          </a:prstGeom>
          <a:noFill/>
          <a:ln>
            <a:noFill/>
          </a:ln>
        </p:spPr>
        <p:txBody>
          <a:bodyPr spcFirstLastPara="1" wrap="square" lIns="91425" tIns="91425" rIns="91425" bIns="91425" anchor="t" anchorCtr="0">
            <a:noAutofit/>
          </a:bodyPr>
          <a:lstStyle>
            <a:lvl1pPr marL="457200" marR="0" lvl="0" indent="-406400" algn="l" rtl="0">
              <a:spcBef>
                <a:spcPts val="560"/>
              </a:spcBef>
              <a:spcAft>
                <a:spcPts val="0"/>
              </a:spcAft>
              <a:buClr>
                <a:schemeClr val="dk1"/>
              </a:buClr>
              <a:buSzPts val="2800"/>
              <a:buFont typeface="Times New Roman"/>
              <a:buChar char="•"/>
              <a:defRPr sz="2800" b="0" i="0" u="none" strike="noStrike" cap="none">
                <a:solidFill>
                  <a:schemeClr val="dk1"/>
                </a:solidFill>
                <a:latin typeface="Times New Roman"/>
                <a:ea typeface="Times New Roman"/>
                <a:cs typeface="Times New Roman"/>
                <a:sym typeface="Times New Roman"/>
              </a:defRPr>
            </a:lvl1pPr>
            <a:lvl2pPr marL="914400" marR="0" lvl="1" indent="-381000" algn="l" rtl="0">
              <a:spcBef>
                <a:spcPts val="480"/>
              </a:spcBef>
              <a:spcAft>
                <a:spcPts val="0"/>
              </a:spcAft>
              <a:buClr>
                <a:schemeClr val="dk1"/>
              </a:buClr>
              <a:buSzPts val="2400"/>
              <a:buFont typeface="Times New Roman"/>
              <a:buChar char="–"/>
              <a:defRPr sz="2400" b="0" i="0" u="none" strike="noStrike" cap="none">
                <a:solidFill>
                  <a:schemeClr val="dk1"/>
                </a:solidFill>
                <a:latin typeface="Times New Roman"/>
                <a:ea typeface="Times New Roman"/>
                <a:cs typeface="Times New Roman"/>
                <a:sym typeface="Times New Roman"/>
              </a:defRPr>
            </a:lvl2pPr>
            <a:lvl3pPr marL="1371600" marR="0" lvl="2"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3pPr>
            <a:lvl4pPr marL="1828800" marR="0" lvl="3" indent="-342900" algn="l" rtl="0">
              <a:spcBef>
                <a:spcPts val="360"/>
              </a:spcBef>
              <a:spcAft>
                <a:spcPts val="0"/>
              </a:spcAft>
              <a:buClr>
                <a:schemeClr val="dk1"/>
              </a:buClr>
              <a:buSzPts val="1800"/>
              <a:buFont typeface="Times New Roman"/>
              <a:buChar char="–"/>
              <a:defRPr sz="1800" b="0" i="0" u="none" strike="noStrike" cap="none">
                <a:solidFill>
                  <a:schemeClr val="dk1"/>
                </a:solidFill>
                <a:latin typeface="Times New Roman"/>
                <a:ea typeface="Times New Roman"/>
                <a:cs typeface="Times New Roman"/>
                <a:sym typeface="Times New Roman"/>
              </a:defRPr>
            </a:lvl4pPr>
            <a:lvl5pPr marL="2286000" marR="0" lvl="4" indent="-342900" algn="l" rtl="0">
              <a:spcBef>
                <a:spcPts val="360"/>
              </a:spcBef>
              <a:spcAft>
                <a:spcPts val="0"/>
              </a:spcAft>
              <a:buClr>
                <a:schemeClr val="dk1"/>
              </a:buClr>
              <a:buSzPts val="1800"/>
              <a:buFont typeface="Times New Roman"/>
              <a:buChar char="»"/>
              <a:defRPr sz="1800" b="0" i="0" u="none" strike="noStrike" cap="none">
                <a:solidFill>
                  <a:schemeClr val="dk1"/>
                </a:solidFill>
                <a:latin typeface="Times New Roman"/>
                <a:ea typeface="Times New Roman"/>
                <a:cs typeface="Times New Roman"/>
                <a:sym typeface="Times New Roman"/>
              </a:defRPr>
            </a:lvl5pPr>
            <a:lvl6pPr marL="2743200" marR="0" lvl="5" indent="-342900" algn="l" rtl="0">
              <a:spcBef>
                <a:spcPts val="360"/>
              </a:spcBef>
              <a:spcAft>
                <a:spcPts val="0"/>
              </a:spcAft>
              <a:buClr>
                <a:schemeClr val="dk1"/>
              </a:buClr>
              <a:buSzPts val="1800"/>
              <a:buFont typeface="Times New Roman"/>
              <a:buChar char="»"/>
              <a:defRPr sz="1800" b="0" i="0" u="none" strike="noStrike" cap="none">
                <a:solidFill>
                  <a:schemeClr val="dk1"/>
                </a:solidFill>
                <a:latin typeface="Times New Roman"/>
                <a:ea typeface="Times New Roman"/>
                <a:cs typeface="Times New Roman"/>
                <a:sym typeface="Times New Roman"/>
              </a:defRPr>
            </a:lvl6pPr>
            <a:lvl7pPr marL="3200400" marR="0" lvl="6" indent="-342900" algn="l" rtl="0">
              <a:spcBef>
                <a:spcPts val="360"/>
              </a:spcBef>
              <a:spcAft>
                <a:spcPts val="0"/>
              </a:spcAft>
              <a:buClr>
                <a:schemeClr val="dk1"/>
              </a:buClr>
              <a:buSzPts val="1800"/>
              <a:buFont typeface="Times New Roman"/>
              <a:buChar char="»"/>
              <a:defRPr sz="1800" b="0" i="0" u="none" strike="noStrike" cap="none">
                <a:solidFill>
                  <a:schemeClr val="dk1"/>
                </a:solidFill>
                <a:latin typeface="Times New Roman"/>
                <a:ea typeface="Times New Roman"/>
                <a:cs typeface="Times New Roman"/>
                <a:sym typeface="Times New Roman"/>
              </a:defRPr>
            </a:lvl7pPr>
            <a:lvl8pPr marL="3657600" marR="0" lvl="7" indent="-342900" algn="l" rtl="0">
              <a:spcBef>
                <a:spcPts val="360"/>
              </a:spcBef>
              <a:spcAft>
                <a:spcPts val="0"/>
              </a:spcAft>
              <a:buClr>
                <a:schemeClr val="dk1"/>
              </a:buClr>
              <a:buSzPts val="1800"/>
              <a:buFont typeface="Times New Roman"/>
              <a:buChar char="»"/>
              <a:defRPr sz="1800" b="0" i="0" u="none" strike="noStrike" cap="none">
                <a:solidFill>
                  <a:schemeClr val="dk1"/>
                </a:solidFill>
                <a:latin typeface="Times New Roman"/>
                <a:ea typeface="Times New Roman"/>
                <a:cs typeface="Times New Roman"/>
                <a:sym typeface="Times New Roman"/>
              </a:defRPr>
            </a:lvl8pPr>
            <a:lvl9pPr marL="4114800" marR="0" lvl="8" indent="-342900" algn="l" rtl="0">
              <a:spcBef>
                <a:spcPts val="360"/>
              </a:spcBef>
              <a:spcAft>
                <a:spcPts val="0"/>
              </a:spcAft>
              <a:buClr>
                <a:schemeClr val="dk1"/>
              </a:buClr>
              <a:buSzPts val="1800"/>
              <a:buFont typeface="Times New Roman"/>
              <a:buChar char="»"/>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46" name="Google Shape;46;p6"/>
          <p:cNvSpPr txBox="1">
            <a:spLocks noGrp="1"/>
          </p:cNvSpPr>
          <p:nvPr>
            <p:ph type="dt" idx="10"/>
          </p:nvPr>
        </p:nvSpPr>
        <p:spPr>
          <a:xfrm>
            <a:off x="3292475" y="28117800"/>
            <a:ext cx="9144000" cy="2057400"/>
          </a:xfrm>
          <a:prstGeom prst="rect">
            <a:avLst/>
          </a:prstGeom>
          <a:noFill/>
          <a:ln>
            <a:noFill/>
          </a:ln>
        </p:spPr>
        <p:txBody>
          <a:bodyPr spcFirstLastPara="1" wrap="square" lIns="91425" tIns="91425" rIns="91425" bIns="91425" anchor="t" anchorCtr="0">
            <a:noAutofit/>
          </a:bodyPr>
          <a:lstStyle>
            <a:lvl1pPr marL="0" marR="0" lvl="0" indent="0" algn="l" rtl="0">
              <a:spcBef>
                <a:spcPts val="0"/>
              </a:spcBef>
              <a:spcAft>
                <a:spcPts val="0"/>
              </a:spcAft>
              <a:buSzPts val="1400"/>
              <a:buNone/>
              <a:defRPr sz="6500">
                <a:solidFill>
                  <a:schemeClr val="dk1"/>
                </a:solidFill>
                <a:latin typeface="Times New Roman"/>
                <a:ea typeface="Times New Roman"/>
                <a:cs typeface="Times New Roman"/>
                <a:sym typeface="Times New Roman"/>
              </a:defRPr>
            </a:lvl1pPr>
            <a:lvl2pPr marL="457200" marR="0" lvl="1"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2743200" marR="0" lvl="6"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3200400" marR="0" lvl="7"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3657600" marR="0" lvl="8"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47" name="Google Shape;47;p6"/>
          <p:cNvSpPr txBox="1">
            <a:spLocks noGrp="1"/>
          </p:cNvSpPr>
          <p:nvPr>
            <p:ph type="ftr" idx="11"/>
          </p:nvPr>
        </p:nvSpPr>
        <p:spPr>
          <a:xfrm>
            <a:off x="14995525" y="28117800"/>
            <a:ext cx="13900150" cy="2057400"/>
          </a:xfrm>
          <a:prstGeom prst="rect">
            <a:avLst/>
          </a:prstGeom>
          <a:noFill/>
          <a:ln>
            <a:noFill/>
          </a:ln>
        </p:spPr>
        <p:txBody>
          <a:bodyPr spcFirstLastPara="1" wrap="square" lIns="91425" tIns="91425" rIns="91425" bIns="91425" anchor="t" anchorCtr="0">
            <a:noAutofit/>
          </a:bodyPr>
          <a:lstStyle>
            <a:lvl1pPr marL="0" marR="0" lvl="0" indent="0" algn="ctr" rtl="0">
              <a:spcBef>
                <a:spcPts val="0"/>
              </a:spcBef>
              <a:spcAft>
                <a:spcPts val="0"/>
              </a:spcAft>
              <a:buSzPts val="1400"/>
              <a:buNone/>
              <a:defRPr sz="6500">
                <a:solidFill>
                  <a:schemeClr val="dk1"/>
                </a:solidFill>
                <a:latin typeface="Times New Roman"/>
                <a:ea typeface="Times New Roman"/>
                <a:cs typeface="Times New Roman"/>
                <a:sym typeface="Times New Roman"/>
              </a:defRPr>
            </a:lvl1pPr>
            <a:lvl2pPr marL="457200" marR="0" lvl="1"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2743200" marR="0" lvl="6"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3200400" marR="0" lvl="7"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3657600" marR="0" lvl="8"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48" name="Google Shape;48;p6"/>
          <p:cNvSpPr txBox="1">
            <a:spLocks noGrp="1"/>
          </p:cNvSpPr>
          <p:nvPr>
            <p:ph type="sldNum" idx="12"/>
          </p:nvPr>
        </p:nvSpPr>
        <p:spPr>
          <a:xfrm>
            <a:off x="31454725" y="28117800"/>
            <a:ext cx="9144000" cy="2057400"/>
          </a:xfrm>
          <a:prstGeom prst="rect">
            <a:avLst/>
          </a:prstGeom>
          <a:noFill/>
          <a:ln>
            <a:noFill/>
          </a:ln>
        </p:spPr>
        <p:txBody>
          <a:bodyPr spcFirstLastPara="1" wrap="square" lIns="426700" tIns="213350" rIns="426700" bIns="213350" anchor="t" anchorCtr="0">
            <a:noAutofit/>
          </a:bodyPr>
          <a:lstStyle>
            <a:lvl1pPr marL="0" marR="0" lvl="0" indent="0" algn="r" rtl="0">
              <a:spcBef>
                <a:spcPts val="0"/>
              </a:spcBef>
              <a:spcAft>
                <a:spcPts val="0"/>
              </a:spcAft>
              <a:buNone/>
              <a:defRPr sz="6500">
                <a:solidFill>
                  <a:schemeClr val="dk1"/>
                </a:solidFill>
                <a:latin typeface="Times New Roman"/>
                <a:ea typeface="Times New Roman"/>
                <a:cs typeface="Times New Roman"/>
                <a:sym typeface="Times New Roman"/>
              </a:defRPr>
            </a:lvl1pPr>
            <a:lvl2pPr marL="0" marR="0" lvl="1" indent="0" algn="r" rtl="0">
              <a:spcBef>
                <a:spcPts val="0"/>
              </a:spcBef>
              <a:spcAft>
                <a:spcPts val="0"/>
              </a:spcAft>
              <a:buNone/>
              <a:defRPr sz="6500">
                <a:solidFill>
                  <a:schemeClr val="dk1"/>
                </a:solidFill>
                <a:latin typeface="Times New Roman"/>
                <a:ea typeface="Times New Roman"/>
                <a:cs typeface="Times New Roman"/>
                <a:sym typeface="Times New Roman"/>
              </a:defRPr>
            </a:lvl2pPr>
            <a:lvl3pPr marL="0" marR="0" lvl="2" indent="0" algn="r" rtl="0">
              <a:spcBef>
                <a:spcPts val="0"/>
              </a:spcBef>
              <a:spcAft>
                <a:spcPts val="0"/>
              </a:spcAft>
              <a:buNone/>
              <a:defRPr sz="6500">
                <a:solidFill>
                  <a:schemeClr val="dk1"/>
                </a:solidFill>
                <a:latin typeface="Times New Roman"/>
                <a:ea typeface="Times New Roman"/>
                <a:cs typeface="Times New Roman"/>
                <a:sym typeface="Times New Roman"/>
              </a:defRPr>
            </a:lvl3pPr>
            <a:lvl4pPr marL="0" marR="0" lvl="3" indent="0" algn="r" rtl="0">
              <a:spcBef>
                <a:spcPts val="0"/>
              </a:spcBef>
              <a:spcAft>
                <a:spcPts val="0"/>
              </a:spcAft>
              <a:buNone/>
              <a:defRPr sz="6500">
                <a:solidFill>
                  <a:schemeClr val="dk1"/>
                </a:solidFill>
                <a:latin typeface="Times New Roman"/>
                <a:ea typeface="Times New Roman"/>
                <a:cs typeface="Times New Roman"/>
                <a:sym typeface="Times New Roman"/>
              </a:defRPr>
            </a:lvl4pPr>
            <a:lvl5pPr marL="0" marR="0" lvl="4" indent="0" algn="r" rtl="0">
              <a:spcBef>
                <a:spcPts val="0"/>
              </a:spcBef>
              <a:spcAft>
                <a:spcPts val="0"/>
              </a:spcAft>
              <a:buNone/>
              <a:defRPr sz="6500">
                <a:solidFill>
                  <a:schemeClr val="dk1"/>
                </a:solidFill>
                <a:latin typeface="Times New Roman"/>
                <a:ea typeface="Times New Roman"/>
                <a:cs typeface="Times New Roman"/>
                <a:sym typeface="Times New Roman"/>
              </a:defRPr>
            </a:lvl5pPr>
            <a:lvl6pPr marL="0" marR="0" lvl="5" indent="0" algn="r" rtl="0">
              <a:spcBef>
                <a:spcPts val="0"/>
              </a:spcBef>
              <a:spcAft>
                <a:spcPts val="0"/>
              </a:spcAft>
              <a:buNone/>
              <a:defRPr sz="6500">
                <a:solidFill>
                  <a:schemeClr val="dk1"/>
                </a:solidFill>
                <a:latin typeface="Times New Roman"/>
                <a:ea typeface="Times New Roman"/>
                <a:cs typeface="Times New Roman"/>
                <a:sym typeface="Times New Roman"/>
              </a:defRPr>
            </a:lvl6pPr>
            <a:lvl7pPr marL="0" marR="0" lvl="6" indent="0" algn="r" rtl="0">
              <a:spcBef>
                <a:spcPts val="0"/>
              </a:spcBef>
              <a:spcAft>
                <a:spcPts val="0"/>
              </a:spcAft>
              <a:buNone/>
              <a:defRPr sz="6500">
                <a:solidFill>
                  <a:schemeClr val="dk1"/>
                </a:solidFill>
                <a:latin typeface="Times New Roman"/>
                <a:ea typeface="Times New Roman"/>
                <a:cs typeface="Times New Roman"/>
                <a:sym typeface="Times New Roman"/>
              </a:defRPr>
            </a:lvl7pPr>
            <a:lvl8pPr marL="0" marR="0" lvl="7" indent="0" algn="r" rtl="0">
              <a:spcBef>
                <a:spcPts val="0"/>
              </a:spcBef>
              <a:spcAft>
                <a:spcPts val="0"/>
              </a:spcAft>
              <a:buNone/>
              <a:defRPr sz="6500">
                <a:solidFill>
                  <a:schemeClr val="dk1"/>
                </a:solidFill>
                <a:latin typeface="Times New Roman"/>
                <a:ea typeface="Times New Roman"/>
                <a:cs typeface="Times New Roman"/>
                <a:sym typeface="Times New Roman"/>
              </a:defRPr>
            </a:lvl8pPr>
            <a:lvl9pPr marL="0" marR="0" lvl="8" indent="0" algn="r" rtl="0">
              <a:spcBef>
                <a:spcPts val="0"/>
              </a:spcBef>
              <a:spcAft>
                <a:spcPts val="0"/>
              </a:spcAft>
              <a:buNone/>
              <a:defRPr sz="6500">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9"/>
        <p:cNvGrpSpPr/>
        <p:nvPr/>
      </p:nvGrpSpPr>
      <p:grpSpPr>
        <a:xfrm>
          <a:off x="0" y="0"/>
          <a:ext cx="0" cy="0"/>
          <a:chOff x="0" y="0"/>
          <a:chExt cx="0" cy="0"/>
        </a:xfrm>
      </p:grpSpPr>
      <p:sp>
        <p:nvSpPr>
          <p:cNvPr id="50" name="Google Shape;50;p7"/>
          <p:cNvSpPr txBox="1">
            <a:spLocks noGrp="1"/>
          </p:cNvSpPr>
          <p:nvPr>
            <p:ph type="title"/>
          </p:nvPr>
        </p:nvSpPr>
        <p:spPr>
          <a:xfrm>
            <a:off x="2193925" y="1236663"/>
            <a:ext cx="39503351" cy="514350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1pPr>
            <a:lvl2pPr marL="0" marR="0" lvl="1"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2pPr>
            <a:lvl3pPr marL="0" marR="0" lvl="2"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3pPr>
            <a:lvl4pPr marL="0" marR="0" lvl="3"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4pPr>
            <a:lvl5pPr marL="0" marR="0" lvl="4"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5pPr>
            <a:lvl6pPr marL="457200" marR="0" lvl="5"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6pPr>
            <a:lvl7pPr marL="914400" marR="0" lvl="6"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7pPr>
            <a:lvl8pPr marL="1371600" marR="0" lvl="7"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8pPr>
            <a:lvl9pPr marL="1828800" marR="0" lvl="8"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9pPr>
          </a:lstStyle>
          <a:p>
            <a:endParaRPr/>
          </a:p>
        </p:txBody>
      </p:sp>
      <p:sp>
        <p:nvSpPr>
          <p:cNvPr id="51" name="Google Shape;51;p7"/>
          <p:cNvSpPr txBox="1">
            <a:spLocks noGrp="1"/>
          </p:cNvSpPr>
          <p:nvPr>
            <p:ph type="body" idx="1"/>
          </p:nvPr>
        </p:nvSpPr>
        <p:spPr>
          <a:xfrm>
            <a:off x="2193925" y="6908800"/>
            <a:ext cx="19392900" cy="2878138"/>
          </a:xfrm>
          <a:prstGeom prst="rect">
            <a:avLst/>
          </a:prstGeom>
          <a:noFill/>
          <a:ln>
            <a:noFill/>
          </a:ln>
        </p:spPr>
        <p:txBody>
          <a:bodyPr spcFirstLastPara="1" wrap="square" lIns="91425" tIns="91425" rIns="91425" bIns="91425" anchor="b" anchorCtr="0">
            <a:noAutofit/>
          </a:bodyPr>
          <a:lstStyle>
            <a:lvl1pPr marL="457200" marR="0" lvl="0" indent="-228600" algn="l" rtl="0">
              <a:spcBef>
                <a:spcPts val="480"/>
              </a:spcBef>
              <a:spcAft>
                <a:spcPts val="0"/>
              </a:spcAft>
              <a:buClr>
                <a:schemeClr val="dk1"/>
              </a:buClr>
              <a:buSzPts val="14900"/>
              <a:buFont typeface="Times New Roman"/>
              <a:buNone/>
              <a:defRPr sz="2400" b="1" i="0" u="none" strike="noStrike" cap="none">
                <a:solidFill>
                  <a:schemeClr val="dk1"/>
                </a:solidFill>
                <a:latin typeface="Times New Roman"/>
                <a:ea typeface="Times New Roman"/>
                <a:cs typeface="Times New Roman"/>
                <a:sym typeface="Times New Roman"/>
              </a:defRPr>
            </a:lvl1pPr>
            <a:lvl2pPr marL="914400" marR="0" lvl="1" indent="-228600" algn="l" rtl="0">
              <a:spcBef>
                <a:spcPts val="400"/>
              </a:spcBef>
              <a:spcAft>
                <a:spcPts val="0"/>
              </a:spcAft>
              <a:buClr>
                <a:schemeClr val="dk1"/>
              </a:buClr>
              <a:buSzPts val="13100"/>
              <a:buFont typeface="Times New Roman"/>
              <a:buNone/>
              <a:defRPr sz="2000" b="1" i="0" u="none" strike="noStrike" cap="none">
                <a:solidFill>
                  <a:schemeClr val="dk1"/>
                </a:solidFill>
                <a:latin typeface="Times New Roman"/>
                <a:ea typeface="Times New Roman"/>
                <a:cs typeface="Times New Roman"/>
                <a:sym typeface="Times New Roman"/>
              </a:defRPr>
            </a:lvl2pPr>
            <a:lvl3pPr marL="1371600" marR="0" lvl="2" indent="-228600" algn="l" rtl="0">
              <a:spcBef>
                <a:spcPts val="360"/>
              </a:spcBef>
              <a:spcAft>
                <a:spcPts val="0"/>
              </a:spcAft>
              <a:buClr>
                <a:schemeClr val="dk1"/>
              </a:buClr>
              <a:buSzPts val="11200"/>
              <a:buFont typeface="Times New Roman"/>
              <a:buNone/>
              <a:defRPr sz="1800" b="1" i="0" u="none" strike="noStrike" cap="none">
                <a:solidFill>
                  <a:schemeClr val="dk1"/>
                </a:solidFill>
                <a:latin typeface="Times New Roman"/>
                <a:ea typeface="Times New Roman"/>
                <a:cs typeface="Times New Roman"/>
                <a:sym typeface="Times New Roman"/>
              </a:defRPr>
            </a:lvl3pPr>
            <a:lvl4pPr marL="1828800" marR="0" lvl="3" indent="-228600" algn="l" rtl="0">
              <a:spcBef>
                <a:spcPts val="320"/>
              </a:spcBef>
              <a:spcAft>
                <a:spcPts val="0"/>
              </a:spcAft>
              <a:buClr>
                <a:schemeClr val="dk1"/>
              </a:buClr>
              <a:buSzPts val="9300"/>
              <a:buFont typeface="Times New Roman"/>
              <a:buNone/>
              <a:defRPr sz="1600" b="1" i="0" u="none" strike="noStrike" cap="none">
                <a:solidFill>
                  <a:schemeClr val="dk1"/>
                </a:solidFill>
                <a:latin typeface="Times New Roman"/>
                <a:ea typeface="Times New Roman"/>
                <a:cs typeface="Times New Roman"/>
                <a:sym typeface="Times New Roman"/>
              </a:defRPr>
            </a:lvl4pPr>
            <a:lvl5pPr marL="2286000" marR="0" lvl="4" indent="-228600" algn="l" rtl="0">
              <a:spcBef>
                <a:spcPts val="320"/>
              </a:spcBef>
              <a:spcAft>
                <a:spcPts val="0"/>
              </a:spcAft>
              <a:buClr>
                <a:schemeClr val="dk1"/>
              </a:buClr>
              <a:buSzPts val="9300"/>
              <a:buFont typeface="Times New Roman"/>
              <a:buNone/>
              <a:defRPr sz="1600" b="1" i="0" u="none" strike="noStrike" cap="none">
                <a:solidFill>
                  <a:schemeClr val="dk1"/>
                </a:solidFill>
                <a:latin typeface="Times New Roman"/>
                <a:ea typeface="Times New Roman"/>
                <a:cs typeface="Times New Roman"/>
                <a:sym typeface="Times New Roman"/>
              </a:defRPr>
            </a:lvl5pPr>
            <a:lvl6pPr marL="2743200" marR="0" lvl="5" indent="-228600" algn="l" rtl="0">
              <a:spcBef>
                <a:spcPts val="320"/>
              </a:spcBef>
              <a:spcAft>
                <a:spcPts val="0"/>
              </a:spcAft>
              <a:buClr>
                <a:schemeClr val="dk1"/>
              </a:buClr>
              <a:buSzPts val="9300"/>
              <a:buFont typeface="Times New Roman"/>
              <a:buNone/>
              <a:defRPr sz="1600" b="1" i="0" u="none" strike="noStrike" cap="none">
                <a:solidFill>
                  <a:schemeClr val="dk1"/>
                </a:solidFill>
                <a:latin typeface="Times New Roman"/>
                <a:ea typeface="Times New Roman"/>
                <a:cs typeface="Times New Roman"/>
                <a:sym typeface="Times New Roman"/>
              </a:defRPr>
            </a:lvl6pPr>
            <a:lvl7pPr marL="3200400" marR="0" lvl="6" indent="-228600" algn="l" rtl="0">
              <a:spcBef>
                <a:spcPts val="320"/>
              </a:spcBef>
              <a:spcAft>
                <a:spcPts val="0"/>
              </a:spcAft>
              <a:buClr>
                <a:schemeClr val="dk1"/>
              </a:buClr>
              <a:buSzPts val="9300"/>
              <a:buFont typeface="Times New Roman"/>
              <a:buNone/>
              <a:defRPr sz="1600" b="1" i="0" u="none" strike="noStrike" cap="none">
                <a:solidFill>
                  <a:schemeClr val="dk1"/>
                </a:solidFill>
                <a:latin typeface="Times New Roman"/>
                <a:ea typeface="Times New Roman"/>
                <a:cs typeface="Times New Roman"/>
                <a:sym typeface="Times New Roman"/>
              </a:defRPr>
            </a:lvl7pPr>
            <a:lvl8pPr marL="3657600" marR="0" lvl="7" indent="-228600" algn="l" rtl="0">
              <a:spcBef>
                <a:spcPts val="320"/>
              </a:spcBef>
              <a:spcAft>
                <a:spcPts val="0"/>
              </a:spcAft>
              <a:buClr>
                <a:schemeClr val="dk1"/>
              </a:buClr>
              <a:buSzPts val="9300"/>
              <a:buFont typeface="Times New Roman"/>
              <a:buNone/>
              <a:defRPr sz="1600" b="1" i="0" u="none" strike="noStrike" cap="none">
                <a:solidFill>
                  <a:schemeClr val="dk1"/>
                </a:solidFill>
                <a:latin typeface="Times New Roman"/>
                <a:ea typeface="Times New Roman"/>
                <a:cs typeface="Times New Roman"/>
                <a:sym typeface="Times New Roman"/>
              </a:defRPr>
            </a:lvl8pPr>
            <a:lvl9pPr marL="4114800" marR="0" lvl="8" indent="-228600" algn="l" rtl="0">
              <a:spcBef>
                <a:spcPts val="320"/>
              </a:spcBef>
              <a:spcAft>
                <a:spcPts val="0"/>
              </a:spcAft>
              <a:buClr>
                <a:schemeClr val="dk1"/>
              </a:buClr>
              <a:buSzPts val="9300"/>
              <a:buFont typeface="Times New Roman"/>
              <a:buNone/>
              <a:defRPr sz="1600" b="1" i="0" u="none" strike="noStrike" cap="none">
                <a:solidFill>
                  <a:schemeClr val="dk1"/>
                </a:solidFill>
                <a:latin typeface="Times New Roman"/>
                <a:ea typeface="Times New Roman"/>
                <a:cs typeface="Times New Roman"/>
                <a:sym typeface="Times New Roman"/>
              </a:defRPr>
            </a:lvl9pPr>
          </a:lstStyle>
          <a:p>
            <a:endParaRPr/>
          </a:p>
        </p:txBody>
      </p:sp>
      <p:sp>
        <p:nvSpPr>
          <p:cNvPr id="52" name="Google Shape;52;p7"/>
          <p:cNvSpPr txBox="1">
            <a:spLocks noGrp="1"/>
          </p:cNvSpPr>
          <p:nvPr>
            <p:ph type="body" idx="2"/>
          </p:nvPr>
        </p:nvSpPr>
        <p:spPr>
          <a:xfrm>
            <a:off x="2193925" y="9786938"/>
            <a:ext cx="19392900" cy="17781587"/>
          </a:xfrm>
          <a:prstGeom prst="rect">
            <a:avLst/>
          </a:prstGeom>
          <a:noFill/>
          <a:ln>
            <a:noFill/>
          </a:ln>
        </p:spPr>
        <p:txBody>
          <a:bodyPr spcFirstLastPara="1" wrap="square" lIns="91425" tIns="91425" rIns="91425" bIns="91425" anchor="t" anchorCtr="0">
            <a:noAutofit/>
          </a:bodyPr>
          <a:lstStyle>
            <a:lvl1pPr marL="457200" marR="0" lvl="0" indent="-381000" algn="l" rtl="0">
              <a:spcBef>
                <a:spcPts val="480"/>
              </a:spcBef>
              <a:spcAft>
                <a:spcPts val="0"/>
              </a:spcAft>
              <a:buClr>
                <a:schemeClr val="dk1"/>
              </a:buClr>
              <a:buSzPts val="2400"/>
              <a:buFont typeface="Times New Roman"/>
              <a:buChar char="•"/>
              <a:defRPr sz="2400" b="0" i="0" u="none" strike="noStrike" cap="none">
                <a:solidFill>
                  <a:schemeClr val="dk1"/>
                </a:solidFill>
                <a:latin typeface="Times New Roman"/>
                <a:ea typeface="Times New Roman"/>
                <a:cs typeface="Times New Roman"/>
                <a:sym typeface="Times New Roman"/>
              </a:defRPr>
            </a:lvl1pPr>
            <a:lvl2pPr marL="914400" marR="0" lvl="1"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2pPr>
            <a:lvl3pPr marL="1371600" marR="0" lvl="2" indent="-342900" algn="l" rtl="0">
              <a:spcBef>
                <a:spcPts val="360"/>
              </a:spcBef>
              <a:spcAft>
                <a:spcPts val="0"/>
              </a:spcAft>
              <a:buClr>
                <a:schemeClr val="dk1"/>
              </a:buClr>
              <a:buSzPts val="1800"/>
              <a:buFont typeface="Times New Roman"/>
              <a:buChar char="•"/>
              <a:defRPr sz="1800" b="0" i="0" u="none" strike="noStrike" cap="none">
                <a:solidFill>
                  <a:schemeClr val="dk1"/>
                </a:solidFill>
                <a:latin typeface="Times New Roman"/>
                <a:ea typeface="Times New Roman"/>
                <a:cs typeface="Times New Roman"/>
                <a:sym typeface="Times New Roman"/>
              </a:defRPr>
            </a:lvl3pPr>
            <a:lvl4pPr marL="1828800" marR="0" lvl="3" indent="-330200" algn="l" rtl="0">
              <a:spcBef>
                <a:spcPts val="320"/>
              </a:spcBef>
              <a:spcAft>
                <a:spcPts val="0"/>
              </a:spcAft>
              <a:buClr>
                <a:schemeClr val="dk1"/>
              </a:buClr>
              <a:buSzPts val="1600"/>
              <a:buFont typeface="Times New Roman"/>
              <a:buChar char="–"/>
              <a:defRPr sz="1600" b="0" i="0" u="none" strike="noStrike" cap="none">
                <a:solidFill>
                  <a:schemeClr val="dk1"/>
                </a:solidFill>
                <a:latin typeface="Times New Roman"/>
                <a:ea typeface="Times New Roman"/>
                <a:cs typeface="Times New Roman"/>
                <a:sym typeface="Times New Roman"/>
              </a:defRPr>
            </a:lvl4pPr>
            <a:lvl5pPr marL="2286000" marR="0" lvl="4" indent="-330200" algn="l" rtl="0">
              <a:spcBef>
                <a:spcPts val="320"/>
              </a:spcBef>
              <a:spcAft>
                <a:spcPts val="0"/>
              </a:spcAft>
              <a:buClr>
                <a:schemeClr val="dk1"/>
              </a:buClr>
              <a:buSzPts val="1600"/>
              <a:buFont typeface="Times New Roman"/>
              <a:buChar char="»"/>
              <a:defRPr sz="1600" b="0" i="0" u="none" strike="noStrike" cap="none">
                <a:solidFill>
                  <a:schemeClr val="dk1"/>
                </a:solidFill>
                <a:latin typeface="Times New Roman"/>
                <a:ea typeface="Times New Roman"/>
                <a:cs typeface="Times New Roman"/>
                <a:sym typeface="Times New Roman"/>
              </a:defRPr>
            </a:lvl5pPr>
            <a:lvl6pPr marL="2743200" marR="0" lvl="5" indent="-330200" algn="l" rtl="0">
              <a:spcBef>
                <a:spcPts val="320"/>
              </a:spcBef>
              <a:spcAft>
                <a:spcPts val="0"/>
              </a:spcAft>
              <a:buClr>
                <a:schemeClr val="dk1"/>
              </a:buClr>
              <a:buSzPts val="1600"/>
              <a:buFont typeface="Times New Roman"/>
              <a:buChar char="»"/>
              <a:defRPr sz="1600" b="0" i="0" u="none" strike="noStrike" cap="none">
                <a:solidFill>
                  <a:schemeClr val="dk1"/>
                </a:solidFill>
                <a:latin typeface="Times New Roman"/>
                <a:ea typeface="Times New Roman"/>
                <a:cs typeface="Times New Roman"/>
                <a:sym typeface="Times New Roman"/>
              </a:defRPr>
            </a:lvl6pPr>
            <a:lvl7pPr marL="3200400" marR="0" lvl="6" indent="-330200" algn="l" rtl="0">
              <a:spcBef>
                <a:spcPts val="320"/>
              </a:spcBef>
              <a:spcAft>
                <a:spcPts val="0"/>
              </a:spcAft>
              <a:buClr>
                <a:schemeClr val="dk1"/>
              </a:buClr>
              <a:buSzPts val="1600"/>
              <a:buFont typeface="Times New Roman"/>
              <a:buChar char="»"/>
              <a:defRPr sz="1600" b="0" i="0" u="none" strike="noStrike" cap="none">
                <a:solidFill>
                  <a:schemeClr val="dk1"/>
                </a:solidFill>
                <a:latin typeface="Times New Roman"/>
                <a:ea typeface="Times New Roman"/>
                <a:cs typeface="Times New Roman"/>
                <a:sym typeface="Times New Roman"/>
              </a:defRPr>
            </a:lvl7pPr>
            <a:lvl8pPr marL="3657600" marR="0" lvl="7" indent="-330200" algn="l" rtl="0">
              <a:spcBef>
                <a:spcPts val="320"/>
              </a:spcBef>
              <a:spcAft>
                <a:spcPts val="0"/>
              </a:spcAft>
              <a:buClr>
                <a:schemeClr val="dk1"/>
              </a:buClr>
              <a:buSzPts val="1600"/>
              <a:buFont typeface="Times New Roman"/>
              <a:buChar char="»"/>
              <a:defRPr sz="1600" b="0" i="0" u="none" strike="noStrike" cap="none">
                <a:solidFill>
                  <a:schemeClr val="dk1"/>
                </a:solidFill>
                <a:latin typeface="Times New Roman"/>
                <a:ea typeface="Times New Roman"/>
                <a:cs typeface="Times New Roman"/>
                <a:sym typeface="Times New Roman"/>
              </a:defRPr>
            </a:lvl8pPr>
            <a:lvl9pPr marL="4114800" marR="0" lvl="8" indent="-330200" algn="l" rtl="0">
              <a:spcBef>
                <a:spcPts val="320"/>
              </a:spcBef>
              <a:spcAft>
                <a:spcPts val="0"/>
              </a:spcAft>
              <a:buClr>
                <a:schemeClr val="dk1"/>
              </a:buClr>
              <a:buSzPts val="1600"/>
              <a:buFont typeface="Times New Roman"/>
              <a:buChar char="»"/>
              <a:defRPr sz="1600" b="0" i="0" u="none" strike="noStrike" cap="none">
                <a:solidFill>
                  <a:schemeClr val="dk1"/>
                </a:solidFill>
                <a:latin typeface="Times New Roman"/>
                <a:ea typeface="Times New Roman"/>
                <a:cs typeface="Times New Roman"/>
                <a:sym typeface="Times New Roman"/>
              </a:defRPr>
            </a:lvl9pPr>
          </a:lstStyle>
          <a:p>
            <a:endParaRPr/>
          </a:p>
        </p:txBody>
      </p:sp>
      <p:sp>
        <p:nvSpPr>
          <p:cNvPr id="53" name="Google Shape;53;p7"/>
          <p:cNvSpPr txBox="1">
            <a:spLocks noGrp="1"/>
          </p:cNvSpPr>
          <p:nvPr>
            <p:ph type="body" idx="3"/>
          </p:nvPr>
        </p:nvSpPr>
        <p:spPr>
          <a:xfrm>
            <a:off x="22296438" y="6908800"/>
            <a:ext cx="19400837" cy="2878138"/>
          </a:xfrm>
          <a:prstGeom prst="rect">
            <a:avLst/>
          </a:prstGeom>
          <a:noFill/>
          <a:ln>
            <a:noFill/>
          </a:ln>
        </p:spPr>
        <p:txBody>
          <a:bodyPr spcFirstLastPara="1" wrap="square" lIns="91425" tIns="91425" rIns="91425" bIns="91425" anchor="b" anchorCtr="0">
            <a:noAutofit/>
          </a:bodyPr>
          <a:lstStyle>
            <a:lvl1pPr marL="457200" marR="0" lvl="0" indent="-228600" algn="l" rtl="0">
              <a:spcBef>
                <a:spcPts val="480"/>
              </a:spcBef>
              <a:spcAft>
                <a:spcPts val="0"/>
              </a:spcAft>
              <a:buClr>
                <a:schemeClr val="dk1"/>
              </a:buClr>
              <a:buSzPts val="14900"/>
              <a:buFont typeface="Times New Roman"/>
              <a:buNone/>
              <a:defRPr sz="2400" b="1" i="0" u="none" strike="noStrike" cap="none">
                <a:solidFill>
                  <a:schemeClr val="dk1"/>
                </a:solidFill>
                <a:latin typeface="Times New Roman"/>
                <a:ea typeface="Times New Roman"/>
                <a:cs typeface="Times New Roman"/>
                <a:sym typeface="Times New Roman"/>
              </a:defRPr>
            </a:lvl1pPr>
            <a:lvl2pPr marL="914400" marR="0" lvl="1" indent="-228600" algn="l" rtl="0">
              <a:spcBef>
                <a:spcPts val="400"/>
              </a:spcBef>
              <a:spcAft>
                <a:spcPts val="0"/>
              </a:spcAft>
              <a:buClr>
                <a:schemeClr val="dk1"/>
              </a:buClr>
              <a:buSzPts val="13100"/>
              <a:buFont typeface="Times New Roman"/>
              <a:buNone/>
              <a:defRPr sz="2000" b="1" i="0" u="none" strike="noStrike" cap="none">
                <a:solidFill>
                  <a:schemeClr val="dk1"/>
                </a:solidFill>
                <a:latin typeface="Times New Roman"/>
                <a:ea typeface="Times New Roman"/>
                <a:cs typeface="Times New Roman"/>
                <a:sym typeface="Times New Roman"/>
              </a:defRPr>
            </a:lvl2pPr>
            <a:lvl3pPr marL="1371600" marR="0" lvl="2" indent="-228600" algn="l" rtl="0">
              <a:spcBef>
                <a:spcPts val="360"/>
              </a:spcBef>
              <a:spcAft>
                <a:spcPts val="0"/>
              </a:spcAft>
              <a:buClr>
                <a:schemeClr val="dk1"/>
              </a:buClr>
              <a:buSzPts val="11200"/>
              <a:buFont typeface="Times New Roman"/>
              <a:buNone/>
              <a:defRPr sz="1800" b="1" i="0" u="none" strike="noStrike" cap="none">
                <a:solidFill>
                  <a:schemeClr val="dk1"/>
                </a:solidFill>
                <a:latin typeface="Times New Roman"/>
                <a:ea typeface="Times New Roman"/>
                <a:cs typeface="Times New Roman"/>
                <a:sym typeface="Times New Roman"/>
              </a:defRPr>
            </a:lvl3pPr>
            <a:lvl4pPr marL="1828800" marR="0" lvl="3" indent="-228600" algn="l" rtl="0">
              <a:spcBef>
                <a:spcPts val="320"/>
              </a:spcBef>
              <a:spcAft>
                <a:spcPts val="0"/>
              </a:spcAft>
              <a:buClr>
                <a:schemeClr val="dk1"/>
              </a:buClr>
              <a:buSzPts val="9300"/>
              <a:buFont typeface="Times New Roman"/>
              <a:buNone/>
              <a:defRPr sz="1600" b="1" i="0" u="none" strike="noStrike" cap="none">
                <a:solidFill>
                  <a:schemeClr val="dk1"/>
                </a:solidFill>
                <a:latin typeface="Times New Roman"/>
                <a:ea typeface="Times New Roman"/>
                <a:cs typeface="Times New Roman"/>
                <a:sym typeface="Times New Roman"/>
              </a:defRPr>
            </a:lvl4pPr>
            <a:lvl5pPr marL="2286000" marR="0" lvl="4" indent="-228600" algn="l" rtl="0">
              <a:spcBef>
                <a:spcPts val="320"/>
              </a:spcBef>
              <a:spcAft>
                <a:spcPts val="0"/>
              </a:spcAft>
              <a:buClr>
                <a:schemeClr val="dk1"/>
              </a:buClr>
              <a:buSzPts val="9300"/>
              <a:buFont typeface="Times New Roman"/>
              <a:buNone/>
              <a:defRPr sz="1600" b="1" i="0" u="none" strike="noStrike" cap="none">
                <a:solidFill>
                  <a:schemeClr val="dk1"/>
                </a:solidFill>
                <a:latin typeface="Times New Roman"/>
                <a:ea typeface="Times New Roman"/>
                <a:cs typeface="Times New Roman"/>
                <a:sym typeface="Times New Roman"/>
              </a:defRPr>
            </a:lvl5pPr>
            <a:lvl6pPr marL="2743200" marR="0" lvl="5" indent="-228600" algn="l" rtl="0">
              <a:spcBef>
                <a:spcPts val="320"/>
              </a:spcBef>
              <a:spcAft>
                <a:spcPts val="0"/>
              </a:spcAft>
              <a:buClr>
                <a:schemeClr val="dk1"/>
              </a:buClr>
              <a:buSzPts val="9300"/>
              <a:buFont typeface="Times New Roman"/>
              <a:buNone/>
              <a:defRPr sz="1600" b="1" i="0" u="none" strike="noStrike" cap="none">
                <a:solidFill>
                  <a:schemeClr val="dk1"/>
                </a:solidFill>
                <a:latin typeface="Times New Roman"/>
                <a:ea typeface="Times New Roman"/>
                <a:cs typeface="Times New Roman"/>
                <a:sym typeface="Times New Roman"/>
              </a:defRPr>
            </a:lvl6pPr>
            <a:lvl7pPr marL="3200400" marR="0" lvl="6" indent="-228600" algn="l" rtl="0">
              <a:spcBef>
                <a:spcPts val="320"/>
              </a:spcBef>
              <a:spcAft>
                <a:spcPts val="0"/>
              </a:spcAft>
              <a:buClr>
                <a:schemeClr val="dk1"/>
              </a:buClr>
              <a:buSzPts val="9300"/>
              <a:buFont typeface="Times New Roman"/>
              <a:buNone/>
              <a:defRPr sz="1600" b="1" i="0" u="none" strike="noStrike" cap="none">
                <a:solidFill>
                  <a:schemeClr val="dk1"/>
                </a:solidFill>
                <a:latin typeface="Times New Roman"/>
                <a:ea typeface="Times New Roman"/>
                <a:cs typeface="Times New Roman"/>
                <a:sym typeface="Times New Roman"/>
              </a:defRPr>
            </a:lvl7pPr>
            <a:lvl8pPr marL="3657600" marR="0" lvl="7" indent="-228600" algn="l" rtl="0">
              <a:spcBef>
                <a:spcPts val="320"/>
              </a:spcBef>
              <a:spcAft>
                <a:spcPts val="0"/>
              </a:spcAft>
              <a:buClr>
                <a:schemeClr val="dk1"/>
              </a:buClr>
              <a:buSzPts val="9300"/>
              <a:buFont typeface="Times New Roman"/>
              <a:buNone/>
              <a:defRPr sz="1600" b="1" i="0" u="none" strike="noStrike" cap="none">
                <a:solidFill>
                  <a:schemeClr val="dk1"/>
                </a:solidFill>
                <a:latin typeface="Times New Roman"/>
                <a:ea typeface="Times New Roman"/>
                <a:cs typeface="Times New Roman"/>
                <a:sym typeface="Times New Roman"/>
              </a:defRPr>
            </a:lvl8pPr>
            <a:lvl9pPr marL="4114800" marR="0" lvl="8" indent="-228600" algn="l" rtl="0">
              <a:spcBef>
                <a:spcPts val="320"/>
              </a:spcBef>
              <a:spcAft>
                <a:spcPts val="0"/>
              </a:spcAft>
              <a:buClr>
                <a:schemeClr val="dk1"/>
              </a:buClr>
              <a:buSzPts val="9300"/>
              <a:buFont typeface="Times New Roman"/>
              <a:buNone/>
              <a:defRPr sz="1600" b="1" i="0" u="none" strike="noStrike" cap="none">
                <a:solidFill>
                  <a:schemeClr val="dk1"/>
                </a:solidFill>
                <a:latin typeface="Times New Roman"/>
                <a:ea typeface="Times New Roman"/>
                <a:cs typeface="Times New Roman"/>
                <a:sym typeface="Times New Roman"/>
              </a:defRPr>
            </a:lvl9pPr>
          </a:lstStyle>
          <a:p>
            <a:endParaRPr/>
          </a:p>
        </p:txBody>
      </p:sp>
      <p:sp>
        <p:nvSpPr>
          <p:cNvPr id="54" name="Google Shape;54;p7"/>
          <p:cNvSpPr txBox="1">
            <a:spLocks noGrp="1"/>
          </p:cNvSpPr>
          <p:nvPr>
            <p:ph type="body" idx="4"/>
          </p:nvPr>
        </p:nvSpPr>
        <p:spPr>
          <a:xfrm>
            <a:off x="22296438" y="9786938"/>
            <a:ext cx="19400837" cy="17781587"/>
          </a:xfrm>
          <a:prstGeom prst="rect">
            <a:avLst/>
          </a:prstGeom>
          <a:noFill/>
          <a:ln>
            <a:noFill/>
          </a:ln>
        </p:spPr>
        <p:txBody>
          <a:bodyPr spcFirstLastPara="1" wrap="square" lIns="91425" tIns="91425" rIns="91425" bIns="91425" anchor="t" anchorCtr="0">
            <a:noAutofit/>
          </a:bodyPr>
          <a:lstStyle>
            <a:lvl1pPr marL="457200" marR="0" lvl="0" indent="-381000" algn="l" rtl="0">
              <a:spcBef>
                <a:spcPts val="480"/>
              </a:spcBef>
              <a:spcAft>
                <a:spcPts val="0"/>
              </a:spcAft>
              <a:buClr>
                <a:schemeClr val="dk1"/>
              </a:buClr>
              <a:buSzPts val="2400"/>
              <a:buFont typeface="Times New Roman"/>
              <a:buChar char="•"/>
              <a:defRPr sz="2400" b="0" i="0" u="none" strike="noStrike" cap="none">
                <a:solidFill>
                  <a:schemeClr val="dk1"/>
                </a:solidFill>
                <a:latin typeface="Times New Roman"/>
                <a:ea typeface="Times New Roman"/>
                <a:cs typeface="Times New Roman"/>
                <a:sym typeface="Times New Roman"/>
              </a:defRPr>
            </a:lvl1pPr>
            <a:lvl2pPr marL="914400" marR="0" lvl="1"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2pPr>
            <a:lvl3pPr marL="1371600" marR="0" lvl="2" indent="-342900" algn="l" rtl="0">
              <a:spcBef>
                <a:spcPts val="360"/>
              </a:spcBef>
              <a:spcAft>
                <a:spcPts val="0"/>
              </a:spcAft>
              <a:buClr>
                <a:schemeClr val="dk1"/>
              </a:buClr>
              <a:buSzPts val="1800"/>
              <a:buFont typeface="Times New Roman"/>
              <a:buChar char="•"/>
              <a:defRPr sz="1800" b="0" i="0" u="none" strike="noStrike" cap="none">
                <a:solidFill>
                  <a:schemeClr val="dk1"/>
                </a:solidFill>
                <a:latin typeface="Times New Roman"/>
                <a:ea typeface="Times New Roman"/>
                <a:cs typeface="Times New Roman"/>
                <a:sym typeface="Times New Roman"/>
              </a:defRPr>
            </a:lvl3pPr>
            <a:lvl4pPr marL="1828800" marR="0" lvl="3" indent="-330200" algn="l" rtl="0">
              <a:spcBef>
                <a:spcPts val="320"/>
              </a:spcBef>
              <a:spcAft>
                <a:spcPts val="0"/>
              </a:spcAft>
              <a:buClr>
                <a:schemeClr val="dk1"/>
              </a:buClr>
              <a:buSzPts val="1600"/>
              <a:buFont typeface="Times New Roman"/>
              <a:buChar char="–"/>
              <a:defRPr sz="1600" b="0" i="0" u="none" strike="noStrike" cap="none">
                <a:solidFill>
                  <a:schemeClr val="dk1"/>
                </a:solidFill>
                <a:latin typeface="Times New Roman"/>
                <a:ea typeface="Times New Roman"/>
                <a:cs typeface="Times New Roman"/>
                <a:sym typeface="Times New Roman"/>
              </a:defRPr>
            </a:lvl4pPr>
            <a:lvl5pPr marL="2286000" marR="0" lvl="4" indent="-330200" algn="l" rtl="0">
              <a:spcBef>
                <a:spcPts val="320"/>
              </a:spcBef>
              <a:spcAft>
                <a:spcPts val="0"/>
              </a:spcAft>
              <a:buClr>
                <a:schemeClr val="dk1"/>
              </a:buClr>
              <a:buSzPts val="1600"/>
              <a:buFont typeface="Times New Roman"/>
              <a:buChar char="»"/>
              <a:defRPr sz="1600" b="0" i="0" u="none" strike="noStrike" cap="none">
                <a:solidFill>
                  <a:schemeClr val="dk1"/>
                </a:solidFill>
                <a:latin typeface="Times New Roman"/>
                <a:ea typeface="Times New Roman"/>
                <a:cs typeface="Times New Roman"/>
                <a:sym typeface="Times New Roman"/>
              </a:defRPr>
            </a:lvl5pPr>
            <a:lvl6pPr marL="2743200" marR="0" lvl="5" indent="-330200" algn="l" rtl="0">
              <a:spcBef>
                <a:spcPts val="320"/>
              </a:spcBef>
              <a:spcAft>
                <a:spcPts val="0"/>
              </a:spcAft>
              <a:buClr>
                <a:schemeClr val="dk1"/>
              </a:buClr>
              <a:buSzPts val="1600"/>
              <a:buFont typeface="Times New Roman"/>
              <a:buChar char="»"/>
              <a:defRPr sz="1600" b="0" i="0" u="none" strike="noStrike" cap="none">
                <a:solidFill>
                  <a:schemeClr val="dk1"/>
                </a:solidFill>
                <a:latin typeface="Times New Roman"/>
                <a:ea typeface="Times New Roman"/>
                <a:cs typeface="Times New Roman"/>
                <a:sym typeface="Times New Roman"/>
              </a:defRPr>
            </a:lvl6pPr>
            <a:lvl7pPr marL="3200400" marR="0" lvl="6" indent="-330200" algn="l" rtl="0">
              <a:spcBef>
                <a:spcPts val="320"/>
              </a:spcBef>
              <a:spcAft>
                <a:spcPts val="0"/>
              </a:spcAft>
              <a:buClr>
                <a:schemeClr val="dk1"/>
              </a:buClr>
              <a:buSzPts val="1600"/>
              <a:buFont typeface="Times New Roman"/>
              <a:buChar char="»"/>
              <a:defRPr sz="1600" b="0" i="0" u="none" strike="noStrike" cap="none">
                <a:solidFill>
                  <a:schemeClr val="dk1"/>
                </a:solidFill>
                <a:latin typeface="Times New Roman"/>
                <a:ea typeface="Times New Roman"/>
                <a:cs typeface="Times New Roman"/>
                <a:sym typeface="Times New Roman"/>
              </a:defRPr>
            </a:lvl7pPr>
            <a:lvl8pPr marL="3657600" marR="0" lvl="7" indent="-330200" algn="l" rtl="0">
              <a:spcBef>
                <a:spcPts val="320"/>
              </a:spcBef>
              <a:spcAft>
                <a:spcPts val="0"/>
              </a:spcAft>
              <a:buClr>
                <a:schemeClr val="dk1"/>
              </a:buClr>
              <a:buSzPts val="1600"/>
              <a:buFont typeface="Times New Roman"/>
              <a:buChar char="»"/>
              <a:defRPr sz="1600" b="0" i="0" u="none" strike="noStrike" cap="none">
                <a:solidFill>
                  <a:schemeClr val="dk1"/>
                </a:solidFill>
                <a:latin typeface="Times New Roman"/>
                <a:ea typeface="Times New Roman"/>
                <a:cs typeface="Times New Roman"/>
                <a:sym typeface="Times New Roman"/>
              </a:defRPr>
            </a:lvl8pPr>
            <a:lvl9pPr marL="4114800" marR="0" lvl="8" indent="-330200" algn="l" rtl="0">
              <a:spcBef>
                <a:spcPts val="320"/>
              </a:spcBef>
              <a:spcAft>
                <a:spcPts val="0"/>
              </a:spcAft>
              <a:buClr>
                <a:schemeClr val="dk1"/>
              </a:buClr>
              <a:buSzPts val="1600"/>
              <a:buFont typeface="Times New Roman"/>
              <a:buChar char="»"/>
              <a:defRPr sz="1600" b="0" i="0" u="none" strike="noStrike" cap="none">
                <a:solidFill>
                  <a:schemeClr val="dk1"/>
                </a:solidFill>
                <a:latin typeface="Times New Roman"/>
                <a:ea typeface="Times New Roman"/>
                <a:cs typeface="Times New Roman"/>
                <a:sym typeface="Times New Roman"/>
              </a:defRPr>
            </a:lvl9pPr>
          </a:lstStyle>
          <a:p>
            <a:endParaRPr/>
          </a:p>
        </p:txBody>
      </p:sp>
      <p:sp>
        <p:nvSpPr>
          <p:cNvPr id="55" name="Google Shape;55;p7"/>
          <p:cNvSpPr txBox="1">
            <a:spLocks noGrp="1"/>
          </p:cNvSpPr>
          <p:nvPr>
            <p:ph type="dt" idx="10"/>
          </p:nvPr>
        </p:nvSpPr>
        <p:spPr>
          <a:xfrm>
            <a:off x="3292475" y="28117800"/>
            <a:ext cx="9144000" cy="2057400"/>
          </a:xfrm>
          <a:prstGeom prst="rect">
            <a:avLst/>
          </a:prstGeom>
          <a:noFill/>
          <a:ln>
            <a:noFill/>
          </a:ln>
        </p:spPr>
        <p:txBody>
          <a:bodyPr spcFirstLastPara="1" wrap="square" lIns="91425" tIns="91425" rIns="91425" bIns="91425" anchor="t" anchorCtr="0">
            <a:noAutofit/>
          </a:bodyPr>
          <a:lstStyle>
            <a:lvl1pPr marL="0" marR="0" lvl="0" indent="0" algn="l" rtl="0">
              <a:spcBef>
                <a:spcPts val="0"/>
              </a:spcBef>
              <a:spcAft>
                <a:spcPts val="0"/>
              </a:spcAft>
              <a:buSzPts val="1400"/>
              <a:buNone/>
              <a:defRPr sz="6500">
                <a:solidFill>
                  <a:schemeClr val="dk1"/>
                </a:solidFill>
                <a:latin typeface="Times New Roman"/>
                <a:ea typeface="Times New Roman"/>
                <a:cs typeface="Times New Roman"/>
                <a:sym typeface="Times New Roman"/>
              </a:defRPr>
            </a:lvl1pPr>
            <a:lvl2pPr marL="457200" marR="0" lvl="1"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2743200" marR="0" lvl="6"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3200400" marR="0" lvl="7"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3657600" marR="0" lvl="8"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56" name="Google Shape;56;p7"/>
          <p:cNvSpPr txBox="1">
            <a:spLocks noGrp="1"/>
          </p:cNvSpPr>
          <p:nvPr>
            <p:ph type="ftr" idx="11"/>
          </p:nvPr>
        </p:nvSpPr>
        <p:spPr>
          <a:xfrm>
            <a:off x="14995525" y="28117800"/>
            <a:ext cx="13900150" cy="2057400"/>
          </a:xfrm>
          <a:prstGeom prst="rect">
            <a:avLst/>
          </a:prstGeom>
          <a:noFill/>
          <a:ln>
            <a:noFill/>
          </a:ln>
        </p:spPr>
        <p:txBody>
          <a:bodyPr spcFirstLastPara="1" wrap="square" lIns="91425" tIns="91425" rIns="91425" bIns="91425" anchor="t" anchorCtr="0">
            <a:noAutofit/>
          </a:bodyPr>
          <a:lstStyle>
            <a:lvl1pPr marL="0" marR="0" lvl="0" indent="0" algn="ctr" rtl="0">
              <a:spcBef>
                <a:spcPts val="0"/>
              </a:spcBef>
              <a:spcAft>
                <a:spcPts val="0"/>
              </a:spcAft>
              <a:buSzPts val="1400"/>
              <a:buNone/>
              <a:defRPr sz="6500">
                <a:solidFill>
                  <a:schemeClr val="dk1"/>
                </a:solidFill>
                <a:latin typeface="Times New Roman"/>
                <a:ea typeface="Times New Roman"/>
                <a:cs typeface="Times New Roman"/>
                <a:sym typeface="Times New Roman"/>
              </a:defRPr>
            </a:lvl1pPr>
            <a:lvl2pPr marL="457200" marR="0" lvl="1"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2743200" marR="0" lvl="6"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3200400" marR="0" lvl="7"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3657600" marR="0" lvl="8"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57" name="Google Shape;57;p7"/>
          <p:cNvSpPr txBox="1">
            <a:spLocks noGrp="1"/>
          </p:cNvSpPr>
          <p:nvPr>
            <p:ph type="sldNum" idx="12"/>
          </p:nvPr>
        </p:nvSpPr>
        <p:spPr>
          <a:xfrm>
            <a:off x="31454725" y="28117800"/>
            <a:ext cx="9144000" cy="2057400"/>
          </a:xfrm>
          <a:prstGeom prst="rect">
            <a:avLst/>
          </a:prstGeom>
          <a:noFill/>
          <a:ln>
            <a:noFill/>
          </a:ln>
        </p:spPr>
        <p:txBody>
          <a:bodyPr spcFirstLastPara="1" wrap="square" lIns="426700" tIns="213350" rIns="426700" bIns="213350" anchor="t" anchorCtr="0">
            <a:noAutofit/>
          </a:bodyPr>
          <a:lstStyle>
            <a:lvl1pPr marL="0" marR="0" lvl="0" indent="0" algn="r" rtl="0">
              <a:spcBef>
                <a:spcPts val="0"/>
              </a:spcBef>
              <a:spcAft>
                <a:spcPts val="0"/>
              </a:spcAft>
              <a:buNone/>
              <a:defRPr sz="6500">
                <a:solidFill>
                  <a:schemeClr val="dk1"/>
                </a:solidFill>
                <a:latin typeface="Times New Roman"/>
                <a:ea typeface="Times New Roman"/>
                <a:cs typeface="Times New Roman"/>
                <a:sym typeface="Times New Roman"/>
              </a:defRPr>
            </a:lvl1pPr>
            <a:lvl2pPr marL="0" marR="0" lvl="1" indent="0" algn="r" rtl="0">
              <a:spcBef>
                <a:spcPts val="0"/>
              </a:spcBef>
              <a:spcAft>
                <a:spcPts val="0"/>
              </a:spcAft>
              <a:buNone/>
              <a:defRPr sz="6500">
                <a:solidFill>
                  <a:schemeClr val="dk1"/>
                </a:solidFill>
                <a:latin typeface="Times New Roman"/>
                <a:ea typeface="Times New Roman"/>
                <a:cs typeface="Times New Roman"/>
                <a:sym typeface="Times New Roman"/>
              </a:defRPr>
            </a:lvl2pPr>
            <a:lvl3pPr marL="0" marR="0" lvl="2" indent="0" algn="r" rtl="0">
              <a:spcBef>
                <a:spcPts val="0"/>
              </a:spcBef>
              <a:spcAft>
                <a:spcPts val="0"/>
              </a:spcAft>
              <a:buNone/>
              <a:defRPr sz="6500">
                <a:solidFill>
                  <a:schemeClr val="dk1"/>
                </a:solidFill>
                <a:latin typeface="Times New Roman"/>
                <a:ea typeface="Times New Roman"/>
                <a:cs typeface="Times New Roman"/>
                <a:sym typeface="Times New Roman"/>
              </a:defRPr>
            </a:lvl3pPr>
            <a:lvl4pPr marL="0" marR="0" lvl="3" indent="0" algn="r" rtl="0">
              <a:spcBef>
                <a:spcPts val="0"/>
              </a:spcBef>
              <a:spcAft>
                <a:spcPts val="0"/>
              </a:spcAft>
              <a:buNone/>
              <a:defRPr sz="6500">
                <a:solidFill>
                  <a:schemeClr val="dk1"/>
                </a:solidFill>
                <a:latin typeface="Times New Roman"/>
                <a:ea typeface="Times New Roman"/>
                <a:cs typeface="Times New Roman"/>
                <a:sym typeface="Times New Roman"/>
              </a:defRPr>
            </a:lvl4pPr>
            <a:lvl5pPr marL="0" marR="0" lvl="4" indent="0" algn="r" rtl="0">
              <a:spcBef>
                <a:spcPts val="0"/>
              </a:spcBef>
              <a:spcAft>
                <a:spcPts val="0"/>
              </a:spcAft>
              <a:buNone/>
              <a:defRPr sz="6500">
                <a:solidFill>
                  <a:schemeClr val="dk1"/>
                </a:solidFill>
                <a:latin typeface="Times New Roman"/>
                <a:ea typeface="Times New Roman"/>
                <a:cs typeface="Times New Roman"/>
                <a:sym typeface="Times New Roman"/>
              </a:defRPr>
            </a:lvl5pPr>
            <a:lvl6pPr marL="0" marR="0" lvl="5" indent="0" algn="r" rtl="0">
              <a:spcBef>
                <a:spcPts val="0"/>
              </a:spcBef>
              <a:spcAft>
                <a:spcPts val="0"/>
              </a:spcAft>
              <a:buNone/>
              <a:defRPr sz="6500">
                <a:solidFill>
                  <a:schemeClr val="dk1"/>
                </a:solidFill>
                <a:latin typeface="Times New Roman"/>
                <a:ea typeface="Times New Roman"/>
                <a:cs typeface="Times New Roman"/>
                <a:sym typeface="Times New Roman"/>
              </a:defRPr>
            </a:lvl6pPr>
            <a:lvl7pPr marL="0" marR="0" lvl="6" indent="0" algn="r" rtl="0">
              <a:spcBef>
                <a:spcPts val="0"/>
              </a:spcBef>
              <a:spcAft>
                <a:spcPts val="0"/>
              </a:spcAft>
              <a:buNone/>
              <a:defRPr sz="6500">
                <a:solidFill>
                  <a:schemeClr val="dk1"/>
                </a:solidFill>
                <a:latin typeface="Times New Roman"/>
                <a:ea typeface="Times New Roman"/>
                <a:cs typeface="Times New Roman"/>
                <a:sym typeface="Times New Roman"/>
              </a:defRPr>
            </a:lvl7pPr>
            <a:lvl8pPr marL="0" marR="0" lvl="7" indent="0" algn="r" rtl="0">
              <a:spcBef>
                <a:spcPts val="0"/>
              </a:spcBef>
              <a:spcAft>
                <a:spcPts val="0"/>
              </a:spcAft>
              <a:buNone/>
              <a:defRPr sz="6500">
                <a:solidFill>
                  <a:schemeClr val="dk1"/>
                </a:solidFill>
                <a:latin typeface="Times New Roman"/>
                <a:ea typeface="Times New Roman"/>
                <a:cs typeface="Times New Roman"/>
                <a:sym typeface="Times New Roman"/>
              </a:defRPr>
            </a:lvl8pPr>
            <a:lvl9pPr marL="0" marR="0" lvl="8" indent="0" algn="r" rtl="0">
              <a:spcBef>
                <a:spcPts val="0"/>
              </a:spcBef>
              <a:spcAft>
                <a:spcPts val="0"/>
              </a:spcAft>
              <a:buNone/>
              <a:defRPr sz="6500">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8"/>
        <p:cNvGrpSpPr/>
        <p:nvPr/>
      </p:nvGrpSpPr>
      <p:grpSpPr>
        <a:xfrm>
          <a:off x="0" y="0"/>
          <a:ext cx="0" cy="0"/>
          <a:chOff x="0" y="0"/>
          <a:chExt cx="0" cy="0"/>
        </a:xfrm>
      </p:grpSpPr>
      <p:sp>
        <p:nvSpPr>
          <p:cNvPr id="59" name="Google Shape;59;p8"/>
          <p:cNvSpPr txBox="1">
            <a:spLocks noGrp="1"/>
          </p:cNvSpPr>
          <p:nvPr>
            <p:ph type="title"/>
          </p:nvPr>
        </p:nvSpPr>
        <p:spPr>
          <a:xfrm>
            <a:off x="3292475" y="2743200"/>
            <a:ext cx="37306249" cy="514350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1pPr>
            <a:lvl2pPr marL="0" marR="0" lvl="1"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2pPr>
            <a:lvl3pPr marL="0" marR="0" lvl="2"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3pPr>
            <a:lvl4pPr marL="0" marR="0" lvl="3"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4pPr>
            <a:lvl5pPr marL="0" marR="0" lvl="4"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5pPr>
            <a:lvl6pPr marL="457200" marR="0" lvl="5"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6pPr>
            <a:lvl7pPr marL="914400" marR="0" lvl="6"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7pPr>
            <a:lvl8pPr marL="1371600" marR="0" lvl="7"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8pPr>
            <a:lvl9pPr marL="1828800" marR="0" lvl="8"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9pPr>
          </a:lstStyle>
          <a:p>
            <a:endParaRPr/>
          </a:p>
        </p:txBody>
      </p:sp>
      <p:sp>
        <p:nvSpPr>
          <p:cNvPr id="60" name="Google Shape;60;p8"/>
          <p:cNvSpPr txBox="1">
            <a:spLocks noGrp="1"/>
          </p:cNvSpPr>
          <p:nvPr>
            <p:ph type="dt" idx="10"/>
          </p:nvPr>
        </p:nvSpPr>
        <p:spPr>
          <a:xfrm>
            <a:off x="3292475" y="28117800"/>
            <a:ext cx="9144000" cy="2057400"/>
          </a:xfrm>
          <a:prstGeom prst="rect">
            <a:avLst/>
          </a:prstGeom>
          <a:noFill/>
          <a:ln>
            <a:noFill/>
          </a:ln>
        </p:spPr>
        <p:txBody>
          <a:bodyPr spcFirstLastPara="1" wrap="square" lIns="91425" tIns="91425" rIns="91425" bIns="91425" anchor="t" anchorCtr="0">
            <a:noAutofit/>
          </a:bodyPr>
          <a:lstStyle>
            <a:lvl1pPr marL="0" marR="0" lvl="0" indent="0" algn="l" rtl="0">
              <a:spcBef>
                <a:spcPts val="0"/>
              </a:spcBef>
              <a:spcAft>
                <a:spcPts val="0"/>
              </a:spcAft>
              <a:buSzPts val="1400"/>
              <a:buNone/>
              <a:defRPr sz="6500">
                <a:solidFill>
                  <a:schemeClr val="dk1"/>
                </a:solidFill>
                <a:latin typeface="Times New Roman"/>
                <a:ea typeface="Times New Roman"/>
                <a:cs typeface="Times New Roman"/>
                <a:sym typeface="Times New Roman"/>
              </a:defRPr>
            </a:lvl1pPr>
            <a:lvl2pPr marL="457200" marR="0" lvl="1"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2743200" marR="0" lvl="6"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3200400" marR="0" lvl="7"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3657600" marR="0" lvl="8"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61" name="Google Shape;61;p8"/>
          <p:cNvSpPr txBox="1">
            <a:spLocks noGrp="1"/>
          </p:cNvSpPr>
          <p:nvPr>
            <p:ph type="ftr" idx="11"/>
          </p:nvPr>
        </p:nvSpPr>
        <p:spPr>
          <a:xfrm>
            <a:off x="14995525" y="28117800"/>
            <a:ext cx="13900150" cy="2057400"/>
          </a:xfrm>
          <a:prstGeom prst="rect">
            <a:avLst/>
          </a:prstGeom>
          <a:noFill/>
          <a:ln>
            <a:noFill/>
          </a:ln>
        </p:spPr>
        <p:txBody>
          <a:bodyPr spcFirstLastPara="1" wrap="square" lIns="91425" tIns="91425" rIns="91425" bIns="91425" anchor="t" anchorCtr="0">
            <a:noAutofit/>
          </a:bodyPr>
          <a:lstStyle>
            <a:lvl1pPr marL="0" marR="0" lvl="0" indent="0" algn="ctr" rtl="0">
              <a:spcBef>
                <a:spcPts val="0"/>
              </a:spcBef>
              <a:spcAft>
                <a:spcPts val="0"/>
              </a:spcAft>
              <a:buSzPts val="1400"/>
              <a:buNone/>
              <a:defRPr sz="6500">
                <a:solidFill>
                  <a:schemeClr val="dk1"/>
                </a:solidFill>
                <a:latin typeface="Times New Roman"/>
                <a:ea typeface="Times New Roman"/>
                <a:cs typeface="Times New Roman"/>
                <a:sym typeface="Times New Roman"/>
              </a:defRPr>
            </a:lvl1pPr>
            <a:lvl2pPr marL="457200" marR="0" lvl="1"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2743200" marR="0" lvl="6"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3200400" marR="0" lvl="7"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3657600" marR="0" lvl="8"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62" name="Google Shape;62;p8"/>
          <p:cNvSpPr txBox="1">
            <a:spLocks noGrp="1"/>
          </p:cNvSpPr>
          <p:nvPr>
            <p:ph type="sldNum" idx="12"/>
          </p:nvPr>
        </p:nvSpPr>
        <p:spPr>
          <a:xfrm>
            <a:off x="31454725" y="28117800"/>
            <a:ext cx="9144000" cy="2057400"/>
          </a:xfrm>
          <a:prstGeom prst="rect">
            <a:avLst/>
          </a:prstGeom>
          <a:noFill/>
          <a:ln>
            <a:noFill/>
          </a:ln>
        </p:spPr>
        <p:txBody>
          <a:bodyPr spcFirstLastPara="1" wrap="square" lIns="426700" tIns="213350" rIns="426700" bIns="213350" anchor="t" anchorCtr="0">
            <a:noAutofit/>
          </a:bodyPr>
          <a:lstStyle>
            <a:lvl1pPr marL="0" marR="0" lvl="0" indent="0" algn="r" rtl="0">
              <a:spcBef>
                <a:spcPts val="0"/>
              </a:spcBef>
              <a:spcAft>
                <a:spcPts val="0"/>
              </a:spcAft>
              <a:buNone/>
              <a:defRPr sz="6500">
                <a:solidFill>
                  <a:schemeClr val="dk1"/>
                </a:solidFill>
                <a:latin typeface="Times New Roman"/>
                <a:ea typeface="Times New Roman"/>
                <a:cs typeface="Times New Roman"/>
                <a:sym typeface="Times New Roman"/>
              </a:defRPr>
            </a:lvl1pPr>
            <a:lvl2pPr marL="0" marR="0" lvl="1" indent="0" algn="r" rtl="0">
              <a:spcBef>
                <a:spcPts val="0"/>
              </a:spcBef>
              <a:spcAft>
                <a:spcPts val="0"/>
              </a:spcAft>
              <a:buNone/>
              <a:defRPr sz="6500">
                <a:solidFill>
                  <a:schemeClr val="dk1"/>
                </a:solidFill>
                <a:latin typeface="Times New Roman"/>
                <a:ea typeface="Times New Roman"/>
                <a:cs typeface="Times New Roman"/>
                <a:sym typeface="Times New Roman"/>
              </a:defRPr>
            </a:lvl2pPr>
            <a:lvl3pPr marL="0" marR="0" lvl="2" indent="0" algn="r" rtl="0">
              <a:spcBef>
                <a:spcPts val="0"/>
              </a:spcBef>
              <a:spcAft>
                <a:spcPts val="0"/>
              </a:spcAft>
              <a:buNone/>
              <a:defRPr sz="6500">
                <a:solidFill>
                  <a:schemeClr val="dk1"/>
                </a:solidFill>
                <a:latin typeface="Times New Roman"/>
                <a:ea typeface="Times New Roman"/>
                <a:cs typeface="Times New Roman"/>
                <a:sym typeface="Times New Roman"/>
              </a:defRPr>
            </a:lvl3pPr>
            <a:lvl4pPr marL="0" marR="0" lvl="3" indent="0" algn="r" rtl="0">
              <a:spcBef>
                <a:spcPts val="0"/>
              </a:spcBef>
              <a:spcAft>
                <a:spcPts val="0"/>
              </a:spcAft>
              <a:buNone/>
              <a:defRPr sz="6500">
                <a:solidFill>
                  <a:schemeClr val="dk1"/>
                </a:solidFill>
                <a:latin typeface="Times New Roman"/>
                <a:ea typeface="Times New Roman"/>
                <a:cs typeface="Times New Roman"/>
                <a:sym typeface="Times New Roman"/>
              </a:defRPr>
            </a:lvl4pPr>
            <a:lvl5pPr marL="0" marR="0" lvl="4" indent="0" algn="r" rtl="0">
              <a:spcBef>
                <a:spcPts val="0"/>
              </a:spcBef>
              <a:spcAft>
                <a:spcPts val="0"/>
              </a:spcAft>
              <a:buNone/>
              <a:defRPr sz="6500">
                <a:solidFill>
                  <a:schemeClr val="dk1"/>
                </a:solidFill>
                <a:latin typeface="Times New Roman"/>
                <a:ea typeface="Times New Roman"/>
                <a:cs typeface="Times New Roman"/>
                <a:sym typeface="Times New Roman"/>
              </a:defRPr>
            </a:lvl5pPr>
            <a:lvl6pPr marL="0" marR="0" lvl="5" indent="0" algn="r" rtl="0">
              <a:spcBef>
                <a:spcPts val="0"/>
              </a:spcBef>
              <a:spcAft>
                <a:spcPts val="0"/>
              </a:spcAft>
              <a:buNone/>
              <a:defRPr sz="6500">
                <a:solidFill>
                  <a:schemeClr val="dk1"/>
                </a:solidFill>
                <a:latin typeface="Times New Roman"/>
                <a:ea typeface="Times New Roman"/>
                <a:cs typeface="Times New Roman"/>
                <a:sym typeface="Times New Roman"/>
              </a:defRPr>
            </a:lvl6pPr>
            <a:lvl7pPr marL="0" marR="0" lvl="6" indent="0" algn="r" rtl="0">
              <a:spcBef>
                <a:spcPts val="0"/>
              </a:spcBef>
              <a:spcAft>
                <a:spcPts val="0"/>
              </a:spcAft>
              <a:buNone/>
              <a:defRPr sz="6500">
                <a:solidFill>
                  <a:schemeClr val="dk1"/>
                </a:solidFill>
                <a:latin typeface="Times New Roman"/>
                <a:ea typeface="Times New Roman"/>
                <a:cs typeface="Times New Roman"/>
                <a:sym typeface="Times New Roman"/>
              </a:defRPr>
            </a:lvl7pPr>
            <a:lvl8pPr marL="0" marR="0" lvl="7" indent="0" algn="r" rtl="0">
              <a:spcBef>
                <a:spcPts val="0"/>
              </a:spcBef>
              <a:spcAft>
                <a:spcPts val="0"/>
              </a:spcAft>
              <a:buNone/>
              <a:defRPr sz="6500">
                <a:solidFill>
                  <a:schemeClr val="dk1"/>
                </a:solidFill>
                <a:latin typeface="Times New Roman"/>
                <a:ea typeface="Times New Roman"/>
                <a:cs typeface="Times New Roman"/>
                <a:sym typeface="Times New Roman"/>
              </a:defRPr>
            </a:lvl8pPr>
            <a:lvl9pPr marL="0" marR="0" lvl="8" indent="0" algn="r" rtl="0">
              <a:spcBef>
                <a:spcPts val="0"/>
              </a:spcBef>
              <a:spcAft>
                <a:spcPts val="0"/>
              </a:spcAft>
              <a:buNone/>
              <a:defRPr sz="6500">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63"/>
        <p:cNvGrpSpPr/>
        <p:nvPr/>
      </p:nvGrpSpPr>
      <p:grpSpPr>
        <a:xfrm>
          <a:off x="0" y="0"/>
          <a:ext cx="0" cy="0"/>
          <a:chOff x="0" y="0"/>
          <a:chExt cx="0" cy="0"/>
        </a:xfrm>
      </p:grpSpPr>
      <p:sp>
        <p:nvSpPr>
          <p:cNvPr id="64" name="Google Shape;64;p9"/>
          <p:cNvSpPr txBox="1">
            <a:spLocks noGrp="1"/>
          </p:cNvSpPr>
          <p:nvPr>
            <p:ph type="title"/>
          </p:nvPr>
        </p:nvSpPr>
        <p:spPr>
          <a:xfrm>
            <a:off x="2193925" y="1228725"/>
            <a:ext cx="14439900" cy="5229225"/>
          </a:xfrm>
          <a:prstGeom prst="rect">
            <a:avLst/>
          </a:prstGeom>
          <a:noFill/>
          <a:ln>
            <a:noFill/>
          </a:ln>
        </p:spPr>
        <p:txBody>
          <a:bodyPr spcFirstLastPara="1" wrap="square" lIns="91425" tIns="91425" rIns="91425" bIns="91425" anchor="b" anchorCtr="0">
            <a:noAutofit/>
          </a:bodyPr>
          <a:lstStyle>
            <a:lvl1pPr marL="0" marR="0" lvl="0" indent="0" algn="l" rtl="0">
              <a:spcBef>
                <a:spcPts val="0"/>
              </a:spcBef>
              <a:spcAft>
                <a:spcPts val="0"/>
              </a:spcAft>
              <a:buSzPts val="1400"/>
              <a:buNone/>
              <a:defRPr sz="2000" b="1" i="0" u="none" strike="noStrike" cap="none">
                <a:solidFill>
                  <a:schemeClr val="dk2"/>
                </a:solidFill>
                <a:latin typeface="Times New Roman"/>
                <a:ea typeface="Times New Roman"/>
                <a:cs typeface="Times New Roman"/>
                <a:sym typeface="Times New Roman"/>
              </a:defRPr>
            </a:lvl1pPr>
            <a:lvl2pPr marL="0" marR="0" lvl="1"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2pPr>
            <a:lvl3pPr marL="0" marR="0" lvl="2"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3pPr>
            <a:lvl4pPr marL="0" marR="0" lvl="3"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4pPr>
            <a:lvl5pPr marL="0" marR="0" lvl="4"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5pPr>
            <a:lvl6pPr marL="457200" marR="0" lvl="5"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6pPr>
            <a:lvl7pPr marL="914400" marR="0" lvl="6"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7pPr>
            <a:lvl8pPr marL="1371600" marR="0" lvl="7"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8pPr>
            <a:lvl9pPr marL="1828800" marR="0" lvl="8"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9pPr>
          </a:lstStyle>
          <a:p>
            <a:endParaRPr/>
          </a:p>
        </p:txBody>
      </p:sp>
      <p:sp>
        <p:nvSpPr>
          <p:cNvPr id="65" name="Google Shape;65;p9"/>
          <p:cNvSpPr txBox="1">
            <a:spLocks noGrp="1"/>
          </p:cNvSpPr>
          <p:nvPr>
            <p:ph type="body" idx="1"/>
          </p:nvPr>
        </p:nvSpPr>
        <p:spPr>
          <a:xfrm>
            <a:off x="17160875" y="1228725"/>
            <a:ext cx="24536399" cy="26339799"/>
          </a:xfrm>
          <a:prstGeom prst="rect">
            <a:avLst/>
          </a:prstGeom>
          <a:noFill/>
          <a:ln>
            <a:noFill/>
          </a:ln>
        </p:spPr>
        <p:txBody>
          <a:bodyPr spcFirstLastPara="1" wrap="square" lIns="91425" tIns="91425" rIns="91425" bIns="91425" anchor="t" anchorCtr="0">
            <a:noAutofit/>
          </a:bodyPr>
          <a:lstStyle>
            <a:lvl1pPr marL="457200" marR="0" lvl="0" indent="-431800" algn="l" rtl="0">
              <a:spcBef>
                <a:spcPts val="640"/>
              </a:spcBef>
              <a:spcAft>
                <a:spcPts val="0"/>
              </a:spcAft>
              <a:buClr>
                <a:schemeClr val="dk1"/>
              </a:buClr>
              <a:buSzPts val="3200"/>
              <a:buFont typeface="Times New Roman"/>
              <a:buChar char="•"/>
              <a:defRPr sz="3200" b="0" i="0" u="none" strike="noStrike" cap="none">
                <a:solidFill>
                  <a:schemeClr val="dk1"/>
                </a:solidFill>
                <a:latin typeface="Times New Roman"/>
                <a:ea typeface="Times New Roman"/>
                <a:cs typeface="Times New Roman"/>
                <a:sym typeface="Times New Roman"/>
              </a:defRPr>
            </a:lvl1pPr>
            <a:lvl2pPr marL="914400" marR="0" lvl="1" indent="-406400" algn="l" rtl="0">
              <a:spcBef>
                <a:spcPts val="560"/>
              </a:spcBef>
              <a:spcAft>
                <a:spcPts val="0"/>
              </a:spcAft>
              <a:buClr>
                <a:schemeClr val="dk1"/>
              </a:buClr>
              <a:buSzPts val="2800"/>
              <a:buFont typeface="Times New Roman"/>
              <a:buChar char="–"/>
              <a:defRPr sz="2800" b="0" i="0" u="none" strike="noStrike" cap="none">
                <a:solidFill>
                  <a:schemeClr val="dk1"/>
                </a:solidFill>
                <a:latin typeface="Times New Roman"/>
                <a:ea typeface="Times New Roman"/>
                <a:cs typeface="Times New Roman"/>
                <a:sym typeface="Times New Roman"/>
              </a:defRPr>
            </a:lvl2pPr>
            <a:lvl3pPr marL="1371600" marR="0" lvl="2" indent="-381000" algn="l" rtl="0">
              <a:spcBef>
                <a:spcPts val="480"/>
              </a:spcBef>
              <a:spcAft>
                <a:spcPts val="0"/>
              </a:spcAft>
              <a:buClr>
                <a:schemeClr val="dk1"/>
              </a:buClr>
              <a:buSzPts val="2400"/>
              <a:buFont typeface="Times New Roman"/>
              <a:buChar char="•"/>
              <a:defRPr sz="2400" b="0" i="0" u="none" strike="noStrike" cap="none">
                <a:solidFill>
                  <a:schemeClr val="dk1"/>
                </a:solidFill>
                <a:latin typeface="Times New Roman"/>
                <a:ea typeface="Times New Roman"/>
                <a:cs typeface="Times New Roman"/>
                <a:sym typeface="Times New Roman"/>
              </a:defRPr>
            </a:lvl3pPr>
            <a:lvl4pPr marL="1828800" marR="0" lvl="3"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4pPr>
            <a:lvl5pPr marL="2286000" marR="0" lvl="4"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5pPr>
            <a:lvl6pPr marL="2743200" marR="0" lvl="5"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6pPr>
            <a:lvl7pPr marL="3200400" marR="0" lvl="6"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7pPr>
            <a:lvl8pPr marL="3657600" marR="0" lvl="7"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8pPr>
            <a:lvl9pPr marL="4114800" marR="0" lvl="8"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9pPr>
          </a:lstStyle>
          <a:p>
            <a:endParaRPr/>
          </a:p>
        </p:txBody>
      </p:sp>
      <p:sp>
        <p:nvSpPr>
          <p:cNvPr id="66" name="Google Shape;66;p9"/>
          <p:cNvSpPr txBox="1">
            <a:spLocks noGrp="1"/>
          </p:cNvSpPr>
          <p:nvPr>
            <p:ph type="body" idx="2"/>
          </p:nvPr>
        </p:nvSpPr>
        <p:spPr>
          <a:xfrm>
            <a:off x="2193925" y="6457950"/>
            <a:ext cx="14439900" cy="21110576"/>
          </a:xfrm>
          <a:prstGeom prst="rect">
            <a:avLst/>
          </a:prstGeom>
          <a:noFill/>
          <a:ln>
            <a:noFill/>
          </a:ln>
        </p:spPr>
        <p:txBody>
          <a:bodyPr spcFirstLastPara="1" wrap="square" lIns="91425" tIns="91425" rIns="91425" bIns="91425" anchor="t" anchorCtr="0">
            <a:noAutofit/>
          </a:bodyPr>
          <a:lstStyle>
            <a:lvl1pPr marL="457200" marR="0" lvl="0" indent="-228600" algn="l" rtl="0">
              <a:spcBef>
                <a:spcPts val="280"/>
              </a:spcBef>
              <a:spcAft>
                <a:spcPts val="0"/>
              </a:spcAft>
              <a:buClr>
                <a:schemeClr val="dk1"/>
              </a:buClr>
              <a:buSzPts val="14900"/>
              <a:buFont typeface="Times New Roman"/>
              <a:buNone/>
              <a:defRPr sz="1400" b="0" i="0" u="none" strike="noStrike" cap="none">
                <a:solidFill>
                  <a:schemeClr val="dk1"/>
                </a:solidFill>
                <a:latin typeface="Times New Roman"/>
                <a:ea typeface="Times New Roman"/>
                <a:cs typeface="Times New Roman"/>
                <a:sym typeface="Times New Roman"/>
              </a:defRPr>
            </a:lvl1pPr>
            <a:lvl2pPr marL="914400" marR="0" lvl="1" indent="-228600" algn="l" rtl="0">
              <a:spcBef>
                <a:spcPts val="240"/>
              </a:spcBef>
              <a:spcAft>
                <a:spcPts val="0"/>
              </a:spcAft>
              <a:buClr>
                <a:schemeClr val="dk1"/>
              </a:buClr>
              <a:buSzPts val="13100"/>
              <a:buFont typeface="Times New Roman"/>
              <a:buNone/>
              <a:defRPr sz="1200" b="0" i="0" u="none" strike="noStrike" cap="none">
                <a:solidFill>
                  <a:schemeClr val="dk1"/>
                </a:solidFill>
                <a:latin typeface="Times New Roman"/>
                <a:ea typeface="Times New Roman"/>
                <a:cs typeface="Times New Roman"/>
                <a:sym typeface="Times New Roman"/>
              </a:defRPr>
            </a:lvl2pPr>
            <a:lvl3pPr marL="1371600" marR="0" lvl="2" indent="-228600" algn="l" rtl="0">
              <a:spcBef>
                <a:spcPts val="200"/>
              </a:spcBef>
              <a:spcAft>
                <a:spcPts val="0"/>
              </a:spcAft>
              <a:buClr>
                <a:schemeClr val="dk1"/>
              </a:buClr>
              <a:buSzPts val="11200"/>
              <a:buFont typeface="Times New Roman"/>
              <a:buNone/>
              <a:defRPr sz="1000" b="0" i="0" u="none" strike="noStrike" cap="none">
                <a:solidFill>
                  <a:schemeClr val="dk1"/>
                </a:solidFill>
                <a:latin typeface="Times New Roman"/>
                <a:ea typeface="Times New Roman"/>
                <a:cs typeface="Times New Roman"/>
                <a:sym typeface="Times New Roman"/>
              </a:defRPr>
            </a:lvl3pPr>
            <a:lvl4pPr marL="1828800" marR="0" lvl="3" indent="-228600" algn="l" rtl="0">
              <a:spcBef>
                <a:spcPts val="180"/>
              </a:spcBef>
              <a:spcAft>
                <a:spcPts val="0"/>
              </a:spcAft>
              <a:buClr>
                <a:schemeClr val="dk1"/>
              </a:buClr>
              <a:buSzPts val="9300"/>
              <a:buFont typeface="Times New Roman"/>
              <a:buNone/>
              <a:defRPr sz="900" b="0" i="0" u="none" strike="noStrike" cap="none">
                <a:solidFill>
                  <a:schemeClr val="dk1"/>
                </a:solidFill>
                <a:latin typeface="Times New Roman"/>
                <a:ea typeface="Times New Roman"/>
                <a:cs typeface="Times New Roman"/>
                <a:sym typeface="Times New Roman"/>
              </a:defRPr>
            </a:lvl4pPr>
            <a:lvl5pPr marL="2286000" marR="0" lvl="4" indent="-228600" algn="l" rtl="0">
              <a:spcBef>
                <a:spcPts val="180"/>
              </a:spcBef>
              <a:spcAft>
                <a:spcPts val="0"/>
              </a:spcAft>
              <a:buClr>
                <a:schemeClr val="dk1"/>
              </a:buClr>
              <a:buSzPts val="9300"/>
              <a:buFont typeface="Times New Roman"/>
              <a:buNone/>
              <a:defRPr sz="900" b="0" i="0" u="none" strike="noStrike" cap="none">
                <a:solidFill>
                  <a:schemeClr val="dk1"/>
                </a:solidFill>
                <a:latin typeface="Times New Roman"/>
                <a:ea typeface="Times New Roman"/>
                <a:cs typeface="Times New Roman"/>
                <a:sym typeface="Times New Roman"/>
              </a:defRPr>
            </a:lvl5pPr>
            <a:lvl6pPr marL="2743200" marR="0" lvl="5" indent="-228600" algn="l" rtl="0">
              <a:spcBef>
                <a:spcPts val="180"/>
              </a:spcBef>
              <a:spcAft>
                <a:spcPts val="0"/>
              </a:spcAft>
              <a:buClr>
                <a:schemeClr val="dk1"/>
              </a:buClr>
              <a:buSzPts val="9300"/>
              <a:buFont typeface="Times New Roman"/>
              <a:buNone/>
              <a:defRPr sz="900" b="0" i="0" u="none" strike="noStrike" cap="none">
                <a:solidFill>
                  <a:schemeClr val="dk1"/>
                </a:solidFill>
                <a:latin typeface="Times New Roman"/>
                <a:ea typeface="Times New Roman"/>
                <a:cs typeface="Times New Roman"/>
                <a:sym typeface="Times New Roman"/>
              </a:defRPr>
            </a:lvl6pPr>
            <a:lvl7pPr marL="3200400" marR="0" lvl="6" indent="-228600" algn="l" rtl="0">
              <a:spcBef>
                <a:spcPts val="180"/>
              </a:spcBef>
              <a:spcAft>
                <a:spcPts val="0"/>
              </a:spcAft>
              <a:buClr>
                <a:schemeClr val="dk1"/>
              </a:buClr>
              <a:buSzPts val="9300"/>
              <a:buFont typeface="Times New Roman"/>
              <a:buNone/>
              <a:defRPr sz="900" b="0" i="0" u="none" strike="noStrike" cap="none">
                <a:solidFill>
                  <a:schemeClr val="dk1"/>
                </a:solidFill>
                <a:latin typeface="Times New Roman"/>
                <a:ea typeface="Times New Roman"/>
                <a:cs typeface="Times New Roman"/>
                <a:sym typeface="Times New Roman"/>
              </a:defRPr>
            </a:lvl7pPr>
            <a:lvl8pPr marL="3657600" marR="0" lvl="7" indent="-228600" algn="l" rtl="0">
              <a:spcBef>
                <a:spcPts val="180"/>
              </a:spcBef>
              <a:spcAft>
                <a:spcPts val="0"/>
              </a:spcAft>
              <a:buClr>
                <a:schemeClr val="dk1"/>
              </a:buClr>
              <a:buSzPts val="9300"/>
              <a:buFont typeface="Times New Roman"/>
              <a:buNone/>
              <a:defRPr sz="900" b="0" i="0" u="none" strike="noStrike" cap="none">
                <a:solidFill>
                  <a:schemeClr val="dk1"/>
                </a:solidFill>
                <a:latin typeface="Times New Roman"/>
                <a:ea typeface="Times New Roman"/>
                <a:cs typeface="Times New Roman"/>
                <a:sym typeface="Times New Roman"/>
              </a:defRPr>
            </a:lvl8pPr>
            <a:lvl9pPr marL="4114800" marR="0" lvl="8" indent="-228600" algn="l" rtl="0">
              <a:spcBef>
                <a:spcPts val="180"/>
              </a:spcBef>
              <a:spcAft>
                <a:spcPts val="0"/>
              </a:spcAft>
              <a:buClr>
                <a:schemeClr val="dk1"/>
              </a:buClr>
              <a:buSzPts val="9300"/>
              <a:buFont typeface="Times New Roman"/>
              <a:buNone/>
              <a:defRPr sz="900" b="0" i="0" u="none" strike="noStrike" cap="none">
                <a:solidFill>
                  <a:schemeClr val="dk1"/>
                </a:solidFill>
                <a:latin typeface="Times New Roman"/>
                <a:ea typeface="Times New Roman"/>
                <a:cs typeface="Times New Roman"/>
                <a:sym typeface="Times New Roman"/>
              </a:defRPr>
            </a:lvl9pPr>
          </a:lstStyle>
          <a:p>
            <a:endParaRPr/>
          </a:p>
        </p:txBody>
      </p:sp>
      <p:sp>
        <p:nvSpPr>
          <p:cNvPr id="67" name="Google Shape;67;p9"/>
          <p:cNvSpPr txBox="1">
            <a:spLocks noGrp="1"/>
          </p:cNvSpPr>
          <p:nvPr>
            <p:ph type="dt" idx="10"/>
          </p:nvPr>
        </p:nvSpPr>
        <p:spPr>
          <a:xfrm>
            <a:off x="3292475" y="28117800"/>
            <a:ext cx="9144000" cy="2057400"/>
          </a:xfrm>
          <a:prstGeom prst="rect">
            <a:avLst/>
          </a:prstGeom>
          <a:noFill/>
          <a:ln>
            <a:noFill/>
          </a:ln>
        </p:spPr>
        <p:txBody>
          <a:bodyPr spcFirstLastPara="1" wrap="square" lIns="91425" tIns="91425" rIns="91425" bIns="91425" anchor="t" anchorCtr="0">
            <a:noAutofit/>
          </a:bodyPr>
          <a:lstStyle>
            <a:lvl1pPr marL="0" marR="0" lvl="0" indent="0" algn="l" rtl="0">
              <a:spcBef>
                <a:spcPts val="0"/>
              </a:spcBef>
              <a:spcAft>
                <a:spcPts val="0"/>
              </a:spcAft>
              <a:buSzPts val="1400"/>
              <a:buNone/>
              <a:defRPr sz="6500">
                <a:solidFill>
                  <a:schemeClr val="dk1"/>
                </a:solidFill>
                <a:latin typeface="Times New Roman"/>
                <a:ea typeface="Times New Roman"/>
                <a:cs typeface="Times New Roman"/>
                <a:sym typeface="Times New Roman"/>
              </a:defRPr>
            </a:lvl1pPr>
            <a:lvl2pPr marL="457200" marR="0" lvl="1"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2743200" marR="0" lvl="6"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3200400" marR="0" lvl="7"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3657600" marR="0" lvl="8"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68" name="Google Shape;68;p9"/>
          <p:cNvSpPr txBox="1">
            <a:spLocks noGrp="1"/>
          </p:cNvSpPr>
          <p:nvPr>
            <p:ph type="ftr" idx="11"/>
          </p:nvPr>
        </p:nvSpPr>
        <p:spPr>
          <a:xfrm>
            <a:off x="14995525" y="28117800"/>
            <a:ext cx="13900150" cy="2057400"/>
          </a:xfrm>
          <a:prstGeom prst="rect">
            <a:avLst/>
          </a:prstGeom>
          <a:noFill/>
          <a:ln>
            <a:noFill/>
          </a:ln>
        </p:spPr>
        <p:txBody>
          <a:bodyPr spcFirstLastPara="1" wrap="square" lIns="91425" tIns="91425" rIns="91425" bIns="91425" anchor="t" anchorCtr="0">
            <a:noAutofit/>
          </a:bodyPr>
          <a:lstStyle>
            <a:lvl1pPr marL="0" marR="0" lvl="0" indent="0" algn="ctr" rtl="0">
              <a:spcBef>
                <a:spcPts val="0"/>
              </a:spcBef>
              <a:spcAft>
                <a:spcPts val="0"/>
              </a:spcAft>
              <a:buSzPts val="1400"/>
              <a:buNone/>
              <a:defRPr sz="6500">
                <a:solidFill>
                  <a:schemeClr val="dk1"/>
                </a:solidFill>
                <a:latin typeface="Times New Roman"/>
                <a:ea typeface="Times New Roman"/>
                <a:cs typeface="Times New Roman"/>
                <a:sym typeface="Times New Roman"/>
              </a:defRPr>
            </a:lvl1pPr>
            <a:lvl2pPr marL="457200" marR="0" lvl="1"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2743200" marR="0" lvl="6"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3200400" marR="0" lvl="7"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3657600" marR="0" lvl="8"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69" name="Google Shape;69;p9"/>
          <p:cNvSpPr txBox="1">
            <a:spLocks noGrp="1"/>
          </p:cNvSpPr>
          <p:nvPr>
            <p:ph type="sldNum" idx="12"/>
          </p:nvPr>
        </p:nvSpPr>
        <p:spPr>
          <a:xfrm>
            <a:off x="31454725" y="28117800"/>
            <a:ext cx="9144000" cy="2057400"/>
          </a:xfrm>
          <a:prstGeom prst="rect">
            <a:avLst/>
          </a:prstGeom>
          <a:noFill/>
          <a:ln>
            <a:noFill/>
          </a:ln>
        </p:spPr>
        <p:txBody>
          <a:bodyPr spcFirstLastPara="1" wrap="square" lIns="426700" tIns="213350" rIns="426700" bIns="213350" anchor="t" anchorCtr="0">
            <a:noAutofit/>
          </a:bodyPr>
          <a:lstStyle>
            <a:lvl1pPr marL="0" marR="0" lvl="0" indent="0" algn="r" rtl="0">
              <a:spcBef>
                <a:spcPts val="0"/>
              </a:spcBef>
              <a:spcAft>
                <a:spcPts val="0"/>
              </a:spcAft>
              <a:buNone/>
              <a:defRPr sz="6500">
                <a:solidFill>
                  <a:schemeClr val="dk1"/>
                </a:solidFill>
                <a:latin typeface="Times New Roman"/>
                <a:ea typeface="Times New Roman"/>
                <a:cs typeface="Times New Roman"/>
                <a:sym typeface="Times New Roman"/>
              </a:defRPr>
            </a:lvl1pPr>
            <a:lvl2pPr marL="0" marR="0" lvl="1" indent="0" algn="r" rtl="0">
              <a:spcBef>
                <a:spcPts val="0"/>
              </a:spcBef>
              <a:spcAft>
                <a:spcPts val="0"/>
              </a:spcAft>
              <a:buNone/>
              <a:defRPr sz="6500">
                <a:solidFill>
                  <a:schemeClr val="dk1"/>
                </a:solidFill>
                <a:latin typeface="Times New Roman"/>
                <a:ea typeface="Times New Roman"/>
                <a:cs typeface="Times New Roman"/>
                <a:sym typeface="Times New Roman"/>
              </a:defRPr>
            </a:lvl2pPr>
            <a:lvl3pPr marL="0" marR="0" lvl="2" indent="0" algn="r" rtl="0">
              <a:spcBef>
                <a:spcPts val="0"/>
              </a:spcBef>
              <a:spcAft>
                <a:spcPts val="0"/>
              </a:spcAft>
              <a:buNone/>
              <a:defRPr sz="6500">
                <a:solidFill>
                  <a:schemeClr val="dk1"/>
                </a:solidFill>
                <a:latin typeface="Times New Roman"/>
                <a:ea typeface="Times New Roman"/>
                <a:cs typeface="Times New Roman"/>
                <a:sym typeface="Times New Roman"/>
              </a:defRPr>
            </a:lvl3pPr>
            <a:lvl4pPr marL="0" marR="0" lvl="3" indent="0" algn="r" rtl="0">
              <a:spcBef>
                <a:spcPts val="0"/>
              </a:spcBef>
              <a:spcAft>
                <a:spcPts val="0"/>
              </a:spcAft>
              <a:buNone/>
              <a:defRPr sz="6500">
                <a:solidFill>
                  <a:schemeClr val="dk1"/>
                </a:solidFill>
                <a:latin typeface="Times New Roman"/>
                <a:ea typeface="Times New Roman"/>
                <a:cs typeface="Times New Roman"/>
                <a:sym typeface="Times New Roman"/>
              </a:defRPr>
            </a:lvl4pPr>
            <a:lvl5pPr marL="0" marR="0" lvl="4" indent="0" algn="r" rtl="0">
              <a:spcBef>
                <a:spcPts val="0"/>
              </a:spcBef>
              <a:spcAft>
                <a:spcPts val="0"/>
              </a:spcAft>
              <a:buNone/>
              <a:defRPr sz="6500">
                <a:solidFill>
                  <a:schemeClr val="dk1"/>
                </a:solidFill>
                <a:latin typeface="Times New Roman"/>
                <a:ea typeface="Times New Roman"/>
                <a:cs typeface="Times New Roman"/>
                <a:sym typeface="Times New Roman"/>
              </a:defRPr>
            </a:lvl5pPr>
            <a:lvl6pPr marL="0" marR="0" lvl="5" indent="0" algn="r" rtl="0">
              <a:spcBef>
                <a:spcPts val="0"/>
              </a:spcBef>
              <a:spcAft>
                <a:spcPts val="0"/>
              </a:spcAft>
              <a:buNone/>
              <a:defRPr sz="6500">
                <a:solidFill>
                  <a:schemeClr val="dk1"/>
                </a:solidFill>
                <a:latin typeface="Times New Roman"/>
                <a:ea typeface="Times New Roman"/>
                <a:cs typeface="Times New Roman"/>
                <a:sym typeface="Times New Roman"/>
              </a:defRPr>
            </a:lvl6pPr>
            <a:lvl7pPr marL="0" marR="0" lvl="6" indent="0" algn="r" rtl="0">
              <a:spcBef>
                <a:spcPts val="0"/>
              </a:spcBef>
              <a:spcAft>
                <a:spcPts val="0"/>
              </a:spcAft>
              <a:buNone/>
              <a:defRPr sz="6500">
                <a:solidFill>
                  <a:schemeClr val="dk1"/>
                </a:solidFill>
                <a:latin typeface="Times New Roman"/>
                <a:ea typeface="Times New Roman"/>
                <a:cs typeface="Times New Roman"/>
                <a:sym typeface="Times New Roman"/>
              </a:defRPr>
            </a:lvl7pPr>
            <a:lvl8pPr marL="0" marR="0" lvl="7" indent="0" algn="r" rtl="0">
              <a:spcBef>
                <a:spcPts val="0"/>
              </a:spcBef>
              <a:spcAft>
                <a:spcPts val="0"/>
              </a:spcAft>
              <a:buNone/>
              <a:defRPr sz="6500">
                <a:solidFill>
                  <a:schemeClr val="dk1"/>
                </a:solidFill>
                <a:latin typeface="Times New Roman"/>
                <a:ea typeface="Times New Roman"/>
                <a:cs typeface="Times New Roman"/>
                <a:sym typeface="Times New Roman"/>
              </a:defRPr>
            </a:lvl8pPr>
            <a:lvl9pPr marL="0" marR="0" lvl="8" indent="0" algn="r" rtl="0">
              <a:spcBef>
                <a:spcPts val="0"/>
              </a:spcBef>
              <a:spcAft>
                <a:spcPts val="0"/>
              </a:spcAft>
              <a:buNone/>
              <a:defRPr sz="6500">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70"/>
        <p:cNvGrpSpPr/>
        <p:nvPr/>
      </p:nvGrpSpPr>
      <p:grpSpPr>
        <a:xfrm>
          <a:off x="0" y="0"/>
          <a:ext cx="0" cy="0"/>
          <a:chOff x="0" y="0"/>
          <a:chExt cx="0" cy="0"/>
        </a:xfrm>
      </p:grpSpPr>
      <p:sp>
        <p:nvSpPr>
          <p:cNvPr id="71" name="Google Shape;71;p10"/>
          <p:cNvSpPr txBox="1">
            <a:spLocks noGrp="1"/>
          </p:cNvSpPr>
          <p:nvPr>
            <p:ph type="title"/>
          </p:nvPr>
        </p:nvSpPr>
        <p:spPr>
          <a:xfrm>
            <a:off x="8602663" y="21602700"/>
            <a:ext cx="26335038" cy="2551113"/>
          </a:xfrm>
          <a:prstGeom prst="rect">
            <a:avLst/>
          </a:prstGeom>
          <a:noFill/>
          <a:ln>
            <a:noFill/>
          </a:ln>
        </p:spPr>
        <p:txBody>
          <a:bodyPr spcFirstLastPara="1" wrap="square" lIns="91425" tIns="91425" rIns="91425" bIns="91425" anchor="b" anchorCtr="0">
            <a:noAutofit/>
          </a:bodyPr>
          <a:lstStyle>
            <a:lvl1pPr marL="0" marR="0" lvl="0" indent="0" algn="l" rtl="0">
              <a:spcBef>
                <a:spcPts val="0"/>
              </a:spcBef>
              <a:spcAft>
                <a:spcPts val="0"/>
              </a:spcAft>
              <a:buSzPts val="1400"/>
              <a:buNone/>
              <a:defRPr sz="2000" b="1" i="0" u="none" strike="noStrike" cap="none">
                <a:solidFill>
                  <a:schemeClr val="dk2"/>
                </a:solidFill>
                <a:latin typeface="Times New Roman"/>
                <a:ea typeface="Times New Roman"/>
                <a:cs typeface="Times New Roman"/>
                <a:sym typeface="Times New Roman"/>
              </a:defRPr>
            </a:lvl1pPr>
            <a:lvl2pPr marL="0" marR="0" lvl="1"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2pPr>
            <a:lvl3pPr marL="0" marR="0" lvl="2"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3pPr>
            <a:lvl4pPr marL="0" marR="0" lvl="3"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4pPr>
            <a:lvl5pPr marL="0" marR="0" lvl="4"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5pPr>
            <a:lvl6pPr marL="457200" marR="0" lvl="5"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6pPr>
            <a:lvl7pPr marL="914400" marR="0" lvl="6"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7pPr>
            <a:lvl8pPr marL="1371600" marR="0" lvl="7"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8pPr>
            <a:lvl9pPr marL="1828800" marR="0" lvl="8"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9pPr>
          </a:lstStyle>
          <a:p>
            <a:endParaRPr/>
          </a:p>
        </p:txBody>
      </p:sp>
      <p:sp>
        <p:nvSpPr>
          <p:cNvPr id="72" name="Google Shape;72;p10"/>
          <p:cNvSpPr>
            <a:spLocks noGrp="1"/>
          </p:cNvSpPr>
          <p:nvPr>
            <p:ph type="pic" idx="2"/>
          </p:nvPr>
        </p:nvSpPr>
        <p:spPr>
          <a:xfrm>
            <a:off x="8602663" y="2757488"/>
            <a:ext cx="26335038" cy="18516601"/>
          </a:xfrm>
          <a:prstGeom prst="rect">
            <a:avLst/>
          </a:prstGeom>
          <a:noFill/>
          <a:ln>
            <a:noFill/>
          </a:ln>
        </p:spPr>
        <p:txBody>
          <a:bodyPr spcFirstLastPara="1" wrap="square" lIns="91425" tIns="91425" rIns="91425" bIns="91425" anchor="t" anchorCtr="0">
            <a:noAutofit/>
          </a:bodyPr>
          <a:lstStyle>
            <a:lvl1pPr marL="0" marR="0" lvl="0" indent="0" algn="l" rtl="0">
              <a:spcBef>
                <a:spcPts val="640"/>
              </a:spcBef>
              <a:spcAft>
                <a:spcPts val="0"/>
              </a:spcAft>
              <a:buClr>
                <a:schemeClr val="dk1"/>
              </a:buClr>
              <a:buSzPts val="1400"/>
              <a:buFont typeface="Times New Roman"/>
              <a:buNone/>
              <a:defRPr sz="3200" b="0" i="0" u="none" strike="noStrike" cap="none">
                <a:solidFill>
                  <a:schemeClr val="dk1"/>
                </a:solidFill>
                <a:latin typeface="Times New Roman"/>
                <a:ea typeface="Times New Roman"/>
                <a:cs typeface="Times New Roman"/>
                <a:sym typeface="Times New Roman"/>
              </a:defRPr>
            </a:lvl1pPr>
            <a:lvl2pPr marL="457200" marR="0" lvl="1" indent="0" algn="l" rtl="0">
              <a:spcBef>
                <a:spcPts val="560"/>
              </a:spcBef>
              <a:spcAft>
                <a:spcPts val="0"/>
              </a:spcAft>
              <a:buClr>
                <a:schemeClr val="dk1"/>
              </a:buClr>
              <a:buSzPts val="1400"/>
              <a:buFont typeface="Times New Roman"/>
              <a:buNone/>
              <a:defRPr sz="2800" b="0" i="0" u="none" strike="noStrike" cap="none">
                <a:solidFill>
                  <a:schemeClr val="dk1"/>
                </a:solidFill>
                <a:latin typeface="Times New Roman"/>
                <a:ea typeface="Times New Roman"/>
                <a:cs typeface="Times New Roman"/>
                <a:sym typeface="Times New Roman"/>
              </a:defRPr>
            </a:lvl2pPr>
            <a:lvl3pPr marL="914400" marR="0" lvl="2" indent="0" algn="l" rtl="0">
              <a:spcBef>
                <a:spcPts val="480"/>
              </a:spcBef>
              <a:spcAft>
                <a:spcPts val="0"/>
              </a:spcAft>
              <a:buClr>
                <a:schemeClr val="dk1"/>
              </a:buClr>
              <a:buSzPts val="1400"/>
              <a:buFont typeface="Times New Roman"/>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spcBef>
                <a:spcPts val="400"/>
              </a:spcBef>
              <a:spcAft>
                <a:spcPts val="0"/>
              </a:spcAft>
              <a:buClr>
                <a:schemeClr val="dk1"/>
              </a:buClr>
              <a:buSzPts val="1400"/>
              <a:buFont typeface="Times New Roman"/>
              <a:buNone/>
              <a:defRPr sz="2000" b="0" i="0" u="none" strike="noStrike" cap="none">
                <a:solidFill>
                  <a:schemeClr val="dk1"/>
                </a:solidFill>
                <a:latin typeface="Times New Roman"/>
                <a:ea typeface="Times New Roman"/>
                <a:cs typeface="Times New Roman"/>
                <a:sym typeface="Times New Roman"/>
              </a:defRPr>
            </a:lvl4pPr>
            <a:lvl5pPr marL="1828800" marR="0" lvl="4" indent="0" algn="l" rtl="0">
              <a:spcBef>
                <a:spcPts val="400"/>
              </a:spcBef>
              <a:spcAft>
                <a:spcPts val="0"/>
              </a:spcAft>
              <a:buClr>
                <a:schemeClr val="dk1"/>
              </a:buClr>
              <a:buSzPts val="1400"/>
              <a:buFont typeface="Times New Roman"/>
              <a:buNone/>
              <a:defRPr sz="2000" b="0" i="0" u="none" strike="noStrike" cap="none">
                <a:solidFill>
                  <a:schemeClr val="dk1"/>
                </a:solidFill>
                <a:latin typeface="Times New Roman"/>
                <a:ea typeface="Times New Roman"/>
                <a:cs typeface="Times New Roman"/>
                <a:sym typeface="Times New Roman"/>
              </a:defRPr>
            </a:lvl5pPr>
            <a:lvl6pPr marL="2286000" marR="0" lvl="5" indent="0" algn="l" rtl="0">
              <a:spcBef>
                <a:spcPts val="400"/>
              </a:spcBef>
              <a:spcAft>
                <a:spcPts val="0"/>
              </a:spcAft>
              <a:buClr>
                <a:schemeClr val="dk1"/>
              </a:buClr>
              <a:buSzPts val="1400"/>
              <a:buFont typeface="Times New Roman"/>
              <a:buNone/>
              <a:defRPr sz="2000" b="0" i="0" u="none" strike="noStrike" cap="none">
                <a:solidFill>
                  <a:schemeClr val="dk1"/>
                </a:solidFill>
                <a:latin typeface="Times New Roman"/>
                <a:ea typeface="Times New Roman"/>
                <a:cs typeface="Times New Roman"/>
                <a:sym typeface="Times New Roman"/>
              </a:defRPr>
            </a:lvl6pPr>
            <a:lvl7pPr marL="2743200" marR="0" lvl="6" indent="0" algn="l" rtl="0">
              <a:spcBef>
                <a:spcPts val="400"/>
              </a:spcBef>
              <a:spcAft>
                <a:spcPts val="0"/>
              </a:spcAft>
              <a:buClr>
                <a:schemeClr val="dk1"/>
              </a:buClr>
              <a:buSzPts val="1400"/>
              <a:buFont typeface="Times New Roman"/>
              <a:buNone/>
              <a:defRPr sz="2000" b="0" i="0" u="none" strike="noStrike" cap="none">
                <a:solidFill>
                  <a:schemeClr val="dk1"/>
                </a:solidFill>
                <a:latin typeface="Times New Roman"/>
                <a:ea typeface="Times New Roman"/>
                <a:cs typeface="Times New Roman"/>
                <a:sym typeface="Times New Roman"/>
              </a:defRPr>
            </a:lvl7pPr>
            <a:lvl8pPr marL="3200400" marR="0" lvl="7" indent="0" algn="l" rtl="0">
              <a:spcBef>
                <a:spcPts val="400"/>
              </a:spcBef>
              <a:spcAft>
                <a:spcPts val="0"/>
              </a:spcAft>
              <a:buClr>
                <a:schemeClr val="dk1"/>
              </a:buClr>
              <a:buSzPts val="1400"/>
              <a:buFont typeface="Times New Roman"/>
              <a:buNone/>
              <a:defRPr sz="2000" b="0" i="0" u="none" strike="noStrike" cap="none">
                <a:solidFill>
                  <a:schemeClr val="dk1"/>
                </a:solidFill>
                <a:latin typeface="Times New Roman"/>
                <a:ea typeface="Times New Roman"/>
                <a:cs typeface="Times New Roman"/>
                <a:sym typeface="Times New Roman"/>
              </a:defRPr>
            </a:lvl8pPr>
            <a:lvl9pPr marL="3657600" marR="0" lvl="8" indent="0" algn="l" rtl="0">
              <a:spcBef>
                <a:spcPts val="400"/>
              </a:spcBef>
              <a:spcAft>
                <a:spcPts val="0"/>
              </a:spcAft>
              <a:buClr>
                <a:schemeClr val="dk1"/>
              </a:buClr>
              <a:buSzPts val="1400"/>
              <a:buFont typeface="Times New Roman"/>
              <a:buNone/>
              <a:defRPr sz="2000" b="0" i="0" u="none" strike="noStrike" cap="none">
                <a:solidFill>
                  <a:schemeClr val="dk1"/>
                </a:solidFill>
                <a:latin typeface="Times New Roman"/>
                <a:ea typeface="Times New Roman"/>
                <a:cs typeface="Times New Roman"/>
                <a:sym typeface="Times New Roman"/>
              </a:defRPr>
            </a:lvl9pPr>
          </a:lstStyle>
          <a:p>
            <a:endParaRPr/>
          </a:p>
        </p:txBody>
      </p:sp>
      <p:sp>
        <p:nvSpPr>
          <p:cNvPr id="73" name="Google Shape;73;p10"/>
          <p:cNvSpPr txBox="1">
            <a:spLocks noGrp="1"/>
          </p:cNvSpPr>
          <p:nvPr>
            <p:ph type="body" idx="1"/>
          </p:nvPr>
        </p:nvSpPr>
        <p:spPr>
          <a:xfrm>
            <a:off x="8602663" y="24153813"/>
            <a:ext cx="26335038" cy="3621087"/>
          </a:xfrm>
          <a:prstGeom prst="rect">
            <a:avLst/>
          </a:prstGeom>
          <a:noFill/>
          <a:ln>
            <a:noFill/>
          </a:ln>
        </p:spPr>
        <p:txBody>
          <a:bodyPr spcFirstLastPara="1" wrap="square" lIns="91425" tIns="91425" rIns="91425" bIns="91425" anchor="t" anchorCtr="0">
            <a:noAutofit/>
          </a:bodyPr>
          <a:lstStyle>
            <a:lvl1pPr marL="457200" marR="0" lvl="0" indent="-228600" algn="l" rtl="0">
              <a:spcBef>
                <a:spcPts val="280"/>
              </a:spcBef>
              <a:spcAft>
                <a:spcPts val="0"/>
              </a:spcAft>
              <a:buClr>
                <a:schemeClr val="dk1"/>
              </a:buClr>
              <a:buSzPts val="14900"/>
              <a:buFont typeface="Times New Roman"/>
              <a:buNone/>
              <a:defRPr sz="1400" b="0" i="0" u="none" strike="noStrike" cap="none">
                <a:solidFill>
                  <a:schemeClr val="dk1"/>
                </a:solidFill>
                <a:latin typeface="Times New Roman"/>
                <a:ea typeface="Times New Roman"/>
                <a:cs typeface="Times New Roman"/>
                <a:sym typeface="Times New Roman"/>
              </a:defRPr>
            </a:lvl1pPr>
            <a:lvl2pPr marL="914400" marR="0" lvl="1" indent="-228600" algn="l" rtl="0">
              <a:spcBef>
                <a:spcPts val="240"/>
              </a:spcBef>
              <a:spcAft>
                <a:spcPts val="0"/>
              </a:spcAft>
              <a:buClr>
                <a:schemeClr val="dk1"/>
              </a:buClr>
              <a:buSzPts val="13100"/>
              <a:buFont typeface="Times New Roman"/>
              <a:buNone/>
              <a:defRPr sz="1200" b="0" i="0" u="none" strike="noStrike" cap="none">
                <a:solidFill>
                  <a:schemeClr val="dk1"/>
                </a:solidFill>
                <a:latin typeface="Times New Roman"/>
                <a:ea typeface="Times New Roman"/>
                <a:cs typeface="Times New Roman"/>
                <a:sym typeface="Times New Roman"/>
              </a:defRPr>
            </a:lvl2pPr>
            <a:lvl3pPr marL="1371600" marR="0" lvl="2" indent="-228600" algn="l" rtl="0">
              <a:spcBef>
                <a:spcPts val="200"/>
              </a:spcBef>
              <a:spcAft>
                <a:spcPts val="0"/>
              </a:spcAft>
              <a:buClr>
                <a:schemeClr val="dk1"/>
              </a:buClr>
              <a:buSzPts val="11200"/>
              <a:buFont typeface="Times New Roman"/>
              <a:buNone/>
              <a:defRPr sz="1000" b="0" i="0" u="none" strike="noStrike" cap="none">
                <a:solidFill>
                  <a:schemeClr val="dk1"/>
                </a:solidFill>
                <a:latin typeface="Times New Roman"/>
                <a:ea typeface="Times New Roman"/>
                <a:cs typeface="Times New Roman"/>
                <a:sym typeface="Times New Roman"/>
              </a:defRPr>
            </a:lvl3pPr>
            <a:lvl4pPr marL="1828800" marR="0" lvl="3" indent="-228600" algn="l" rtl="0">
              <a:spcBef>
                <a:spcPts val="180"/>
              </a:spcBef>
              <a:spcAft>
                <a:spcPts val="0"/>
              </a:spcAft>
              <a:buClr>
                <a:schemeClr val="dk1"/>
              </a:buClr>
              <a:buSzPts val="9300"/>
              <a:buFont typeface="Times New Roman"/>
              <a:buNone/>
              <a:defRPr sz="900" b="0" i="0" u="none" strike="noStrike" cap="none">
                <a:solidFill>
                  <a:schemeClr val="dk1"/>
                </a:solidFill>
                <a:latin typeface="Times New Roman"/>
                <a:ea typeface="Times New Roman"/>
                <a:cs typeface="Times New Roman"/>
                <a:sym typeface="Times New Roman"/>
              </a:defRPr>
            </a:lvl4pPr>
            <a:lvl5pPr marL="2286000" marR="0" lvl="4" indent="-228600" algn="l" rtl="0">
              <a:spcBef>
                <a:spcPts val="180"/>
              </a:spcBef>
              <a:spcAft>
                <a:spcPts val="0"/>
              </a:spcAft>
              <a:buClr>
                <a:schemeClr val="dk1"/>
              </a:buClr>
              <a:buSzPts val="9300"/>
              <a:buFont typeface="Times New Roman"/>
              <a:buNone/>
              <a:defRPr sz="900" b="0" i="0" u="none" strike="noStrike" cap="none">
                <a:solidFill>
                  <a:schemeClr val="dk1"/>
                </a:solidFill>
                <a:latin typeface="Times New Roman"/>
                <a:ea typeface="Times New Roman"/>
                <a:cs typeface="Times New Roman"/>
                <a:sym typeface="Times New Roman"/>
              </a:defRPr>
            </a:lvl5pPr>
            <a:lvl6pPr marL="2743200" marR="0" lvl="5" indent="-228600" algn="l" rtl="0">
              <a:spcBef>
                <a:spcPts val="180"/>
              </a:spcBef>
              <a:spcAft>
                <a:spcPts val="0"/>
              </a:spcAft>
              <a:buClr>
                <a:schemeClr val="dk1"/>
              </a:buClr>
              <a:buSzPts val="9300"/>
              <a:buFont typeface="Times New Roman"/>
              <a:buNone/>
              <a:defRPr sz="900" b="0" i="0" u="none" strike="noStrike" cap="none">
                <a:solidFill>
                  <a:schemeClr val="dk1"/>
                </a:solidFill>
                <a:latin typeface="Times New Roman"/>
                <a:ea typeface="Times New Roman"/>
                <a:cs typeface="Times New Roman"/>
                <a:sym typeface="Times New Roman"/>
              </a:defRPr>
            </a:lvl6pPr>
            <a:lvl7pPr marL="3200400" marR="0" lvl="6" indent="-228600" algn="l" rtl="0">
              <a:spcBef>
                <a:spcPts val="180"/>
              </a:spcBef>
              <a:spcAft>
                <a:spcPts val="0"/>
              </a:spcAft>
              <a:buClr>
                <a:schemeClr val="dk1"/>
              </a:buClr>
              <a:buSzPts val="9300"/>
              <a:buFont typeface="Times New Roman"/>
              <a:buNone/>
              <a:defRPr sz="900" b="0" i="0" u="none" strike="noStrike" cap="none">
                <a:solidFill>
                  <a:schemeClr val="dk1"/>
                </a:solidFill>
                <a:latin typeface="Times New Roman"/>
                <a:ea typeface="Times New Roman"/>
                <a:cs typeface="Times New Roman"/>
                <a:sym typeface="Times New Roman"/>
              </a:defRPr>
            </a:lvl7pPr>
            <a:lvl8pPr marL="3657600" marR="0" lvl="7" indent="-228600" algn="l" rtl="0">
              <a:spcBef>
                <a:spcPts val="180"/>
              </a:spcBef>
              <a:spcAft>
                <a:spcPts val="0"/>
              </a:spcAft>
              <a:buClr>
                <a:schemeClr val="dk1"/>
              </a:buClr>
              <a:buSzPts val="9300"/>
              <a:buFont typeface="Times New Roman"/>
              <a:buNone/>
              <a:defRPr sz="900" b="0" i="0" u="none" strike="noStrike" cap="none">
                <a:solidFill>
                  <a:schemeClr val="dk1"/>
                </a:solidFill>
                <a:latin typeface="Times New Roman"/>
                <a:ea typeface="Times New Roman"/>
                <a:cs typeface="Times New Roman"/>
                <a:sym typeface="Times New Roman"/>
              </a:defRPr>
            </a:lvl8pPr>
            <a:lvl9pPr marL="4114800" marR="0" lvl="8" indent="-228600" algn="l" rtl="0">
              <a:spcBef>
                <a:spcPts val="180"/>
              </a:spcBef>
              <a:spcAft>
                <a:spcPts val="0"/>
              </a:spcAft>
              <a:buClr>
                <a:schemeClr val="dk1"/>
              </a:buClr>
              <a:buSzPts val="9300"/>
              <a:buFont typeface="Times New Roman"/>
              <a:buNone/>
              <a:defRPr sz="900" b="0" i="0" u="none" strike="noStrike" cap="none">
                <a:solidFill>
                  <a:schemeClr val="dk1"/>
                </a:solidFill>
                <a:latin typeface="Times New Roman"/>
                <a:ea typeface="Times New Roman"/>
                <a:cs typeface="Times New Roman"/>
                <a:sym typeface="Times New Roman"/>
              </a:defRPr>
            </a:lvl9pPr>
          </a:lstStyle>
          <a:p>
            <a:endParaRPr/>
          </a:p>
        </p:txBody>
      </p:sp>
      <p:sp>
        <p:nvSpPr>
          <p:cNvPr id="74" name="Google Shape;74;p10"/>
          <p:cNvSpPr txBox="1">
            <a:spLocks noGrp="1"/>
          </p:cNvSpPr>
          <p:nvPr>
            <p:ph type="dt" idx="10"/>
          </p:nvPr>
        </p:nvSpPr>
        <p:spPr>
          <a:xfrm>
            <a:off x="3292475" y="28117800"/>
            <a:ext cx="9144000" cy="2057400"/>
          </a:xfrm>
          <a:prstGeom prst="rect">
            <a:avLst/>
          </a:prstGeom>
          <a:noFill/>
          <a:ln>
            <a:noFill/>
          </a:ln>
        </p:spPr>
        <p:txBody>
          <a:bodyPr spcFirstLastPara="1" wrap="square" lIns="91425" tIns="91425" rIns="91425" bIns="91425" anchor="t" anchorCtr="0">
            <a:noAutofit/>
          </a:bodyPr>
          <a:lstStyle>
            <a:lvl1pPr marL="0" marR="0" lvl="0" indent="0" algn="l" rtl="0">
              <a:spcBef>
                <a:spcPts val="0"/>
              </a:spcBef>
              <a:spcAft>
                <a:spcPts val="0"/>
              </a:spcAft>
              <a:buSzPts val="1400"/>
              <a:buNone/>
              <a:defRPr sz="6500">
                <a:solidFill>
                  <a:schemeClr val="dk1"/>
                </a:solidFill>
                <a:latin typeface="Times New Roman"/>
                <a:ea typeface="Times New Roman"/>
                <a:cs typeface="Times New Roman"/>
                <a:sym typeface="Times New Roman"/>
              </a:defRPr>
            </a:lvl1pPr>
            <a:lvl2pPr marL="457200" marR="0" lvl="1"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2743200" marR="0" lvl="6"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3200400" marR="0" lvl="7"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3657600" marR="0" lvl="8"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75" name="Google Shape;75;p10"/>
          <p:cNvSpPr txBox="1">
            <a:spLocks noGrp="1"/>
          </p:cNvSpPr>
          <p:nvPr>
            <p:ph type="ftr" idx="11"/>
          </p:nvPr>
        </p:nvSpPr>
        <p:spPr>
          <a:xfrm>
            <a:off x="14995525" y="28117800"/>
            <a:ext cx="13900150" cy="2057400"/>
          </a:xfrm>
          <a:prstGeom prst="rect">
            <a:avLst/>
          </a:prstGeom>
          <a:noFill/>
          <a:ln>
            <a:noFill/>
          </a:ln>
        </p:spPr>
        <p:txBody>
          <a:bodyPr spcFirstLastPara="1" wrap="square" lIns="91425" tIns="91425" rIns="91425" bIns="91425" anchor="t" anchorCtr="0">
            <a:noAutofit/>
          </a:bodyPr>
          <a:lstStyle>
            <a:lvl1pPr marL="0" marR="0" lvl="0" indent="0" algn="ctr" rtl="0">
              <a:spcBef>
                <a:spcPts val="0"/>
              </a:spcBef>
              <a:spcAft>
                <a:spcPts val="0"/>
              </a:spcAft>
              <a:buSzPts val="1400"/>
              <a:buNone/>
              <a:defRPr sz="6500">
                <a:solidFill>
                  <a:schemeClr val="dk1"/>
                </a:solidFill>
                <a:latin typeface="Times New Roman"/>
                <a:ea typeface="Times New Roman"/>
                <a:cs typeface="Times New Roman"/>
                <a:sym typeface="Times New Roman"/>
              </a:defRPr>
            </a:lvl1pPr>
            <a:lvl2pPr marL="457200" marR="0" lvl="1"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2743200" marR="0" lvl="6"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3200400" marR="0" lvl="7"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3657600" marR="0" lvl="8"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76" name="Google Shape;76;p10"/>
          <p:cNvSpPr txBox="1">
            <a:spLocks noGrp="1"/>
          </p:cNvSpPr>
          <p:nvPr>
            <p:ph type="sldNum" idx="12"/>
          </p:nvPr>
        </p:nvSpPr>
        <p:spPr>
          <a:xfrm>
            <a:off x="31454725" y="28117800"/>
            <a:ext cx="9144000" cy="2057400"/>
          </a:xfrm>
          <a:prstGeom prst="rect">
            <a:avLst/>
          </a:prstGeom>
          <a:noFill/>
          <a:ln>
            <a:noFill/>
          </a:ln>
        </p:spPr>
        <p:txBody>
          <a:bodyPr spcFirstLastPara="1" wrap="square" lIns="426700" tIns="213350" rIns="426700" bIns="213350" anchor="t" anchorCtr="0">
            <a:noAutofit/>
          </a:bodyPr>
          <a:lstStyle>
            <a:lvl1pPr marL="0" marR="0" lvl="0" indent="0" algn="r" rtl="0">
              <a:spcBef>
                <a:spcPts val="0"/>
              </a:spcBef>
              <a:spcAft>
                <a:spcPts val="0"/>
              </a:spcAft>
              <a:buNone/>
              <a:defRPr sz="6500">
                <a:solidFill>
                  <a:schemeClr val="dk1"/>
                </a:solidFill>
                <a:latin typeface="Times New Roman"/>
                <a:ea typeface="Times New Roman"/>
                <a:cs typeface="Times New Roman"/>
                <a:sym typeface="Times New Roman"/>
              </a:defRPr>
            </a:lvl1pPr>
            <a:lvl2pPr marL="0" marR="0" lvl="1" indent="0" algn="r" rtl="0">
              <a:spcBef>
                <a:spcPts val="0"/>
              </a:spcBef>
              <a:spcAft>
                <a:spcPts val="0"/>
              </a:spcAft>
              <a:buNone/>
              <a:defRPr sz="6500">
                <a:solidFill>
                  <a:schemeClr val="dk1"/>
                </a:solidFill>
                <a:latin typeface="Times New Roman"/>
                <a:ea typeface="Times New Roman"/>
                <a:cs typeface="Times New Roman"/>
                <a:sym typeface="Times New Roman"/>
              </a:defRPr>
            </a:lvl2pPr>
            <a:lvl3pPr marL="0" marR="0" lvl="2" indent="0" algn="r" rtl="0">
              <a:spcBef>
                <a:spcPts val="0"/>
              </a:spcBef>
              <a:spcAft>
                <a:spcPts val="0"/>
              </a:spcAft>
              <a:buNone/>
              <a:defRPr sz="6500">
                <a:solidFill>
                  <a:schemeClr val="dk1"/>
                </a:solidFill>
                <a:latin typeface="Times New Roman"/>
                <a:ea typeface="Times New Roman"/>
                <a:cs typeface="Times New Roman"/>
                <a:sym typeface="Times New Roman"/>
              </a:defRPr>
            </a:lvl3pPr>
            <a:lvl4pPr marL="0" marR="0" lvl="3" indent="0" algn="r" rtl="0">
              <a:spcBef>
                <a:spcPts val="0"/>
              </a:spcBef>
              <a:spcAft>
                <a:spcPts val="0"/>
              </a:spcAft>
              <a:buNone/>
              <a:defRPr sz="6500">
                <a:solidFill>
                  <a:schemeClr val="dk1"/>
                </a:solidFill>
                <a:latin typeface="Times New Roman"/>
                <a:ea typeface="Times New Roman"/>
                <a:cs typeface="Times New Roman"/>
                <a:sym typeface="Times New Roman"/>
              </a:defRPr>
            </a:lvl4pPr>
            <a:lvl5pPr marL="0" marR="0" lvl="4" indent="0" algn="r" rtl="0">
              <a:spcBef>
                <a:spcPts val="0"/>
              </a:spcBef>
              <a:spcAft>
                <a:spcPts val="0"/>
              </a:spcAft>
              <a:buNone/>
              <a:defRPr sz="6500">
                <a:solidFill>
                  <a:schemeClr val="dk1"/>
                </a:solidFill>
                <a:latin typeface="Times New Roman"/>
                <a:ea typeface="Times New Roman"/>
                <a:cs typeface="Times New Roman"/>
                <a:sym typeface="Times New Roman"/>
              </a:defRPr>
            </a:lvl5pPr>
            <a:lvl6pPr marL="0" marR="0" lvl="5" indent="0" algn="r" rtl="0">
              <a:spcBef>
                <a:spcPts val="0"/>
              </a:spcBef>
              <a:spcAft>
                <a:spcPts val="0"/>
              </a:spcAft>
              <a:buNone/>
              <a:defRPr sz="6500">
                <a:solidFill>
                  <a:schemeClr val="dk1"/>
                </a:solidFill>
                <a:latin typeface="Times New Roman"/>
                <a:ea typeface="Times New Roman"/>
                <a:cs typeface="Times New Roman"/>
                <a:sym typeface="Times New Roman"/>
              </a:defRPr>
            </a:lvl6pPr>
            <a:lvl7pPr marL="0" marR="0" lvl="6" indent="0" algn="r" rtl="0">
              <a:spcBef>
                <a:spcPts val="0"/>
              </a:spcBef>
              <a:spcAft>
                <a:spcPts val="0"/>
              </a:spcAft>
              <a:buNone/>
              <a:defRPr sz="6500">
                <a:solidFill>
                  <a:schemeClr val="dk1"/>
                </a:solidFill>
                <a:latin typeface="Times New Roman"/>
                <a:ea typeface="Times New Roman"/>
                <a:cs typeface="Times New Roman"/>
                <a:sym typeface="Times New Roman"/>
              </a:defRPr>
            </a:lvl7pPr>
            <a:lvl8pPr marL="0" marR="0" lvl="7" indent="0" algn="r" rtl="0">
              <a:spcBef>
                <a:spcPts val="0"/>
              </a:spcBef>
              <a:spcAft>
                <a:spcPts val="0"/>
              </a:spcAft>
              <a:buNone/>
              <a:defRPr sz="6500">
                <a:solidFill>
                  <a:schemeClr val="dk1"/>
                </a:solidFill>
                <a:latin typeface="Times New Roman"/>
                <a:ea typeface="Times New Roman"/>
                <a:cs typeface="Times New Roman"/>
                <a:sym typeface="Times New Roman"/>
              </a:defRPr>
            </a:lvl8pPr>
            <a:lvl9pPr marL="0" marR="0" lvl="8" indent="0" algn="r" rtl="0">
              <a:spcBef>
                <a:spcPts val="0"/>
              </a:spcBef>
              <a:spcAft>
                <a:spcPts val="0"/>
              </a:spcAft>
              <a:buNone/>
              <a:defRPr sz="6500">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3292475" y="2743200"/>
            <a:ext cx="37306249" cy="514350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1pPr>
            <a:lvl2pPr marL="0" marR="0" lvl="1"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2pPr>
            <a:lvl3pPr marL="0" marR="0" lvl="2"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3pPr>
            <a:lvl4pPr marL="0" marR="0" lvl="3"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4pPr>
            <a:lvl5pPr marL="0" marR="0" lvl="4"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5pPr>
            <a:lvl6pPr marL="457200" marR="0" lvl="5"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6pPr>
            <a:lvl7pPr marL="914400" marR="0" lvl="6"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7pPr>
            <a:lvl8pPr marL="1371600" marR="0" lvl="7"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8pPr>
            <a:lvl9pPr marL="1828800" marR="0" lvl="8"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9pPr>
          </a:lstStyle>
          <a:p>
            <a:endParaRPr/>
          </a:p>
        </p:txBody>
      </p:sp>
      <p:sp>
        <p:nvSpPr>
          <p:cNvPr id="11" name="Google Shape;11;p1"/>
          <p:cNvSpPr txBox="1">
            <a:spLocks noGrp="1"/>
          </p:cNvSpPr>
          <p:nvPr>
            <p:ph type="body" idx="1"/>
          </p:nvPr>
        </p:nvSpPr>
        <p:spPr>
          <a:xfrm>
            <a:off x="3292475" y="8915400"/>
            <a:ext cx="37306249" cy="18516601"/>
          </a:xfrm>
          <a:prstGeom prst="rect">
            <a:avLst/>
          </a:prstGeom>
          <a:noFill/>
          <a:ln>
            <a:noFill/>
          </a:ln>
        </p:spPr>
        <p:txBody>
          <a:bodyPr spcFirstLastPara="1" wrap="square" lIns="91425" tIns="91425" rIns="91425" bIns="91425" anchor="t" anchorCtr="0">
            <a:noAutofit/>
          </a:bodyPr>
          <a:lstStyle>
            <a:lvl1pPr marL="457200" marR="0" lvl="0" indent="-1174750" algn="l" rtl="0">
              <a:spcBef>
                <a:spcPts val="2980"/>
              </a:spcBef>
              <a:spcAft>
                <a:spcPts val="0"/>
              </a:spcAft>
              <a:buClr>
                <a:schemeClr val="dk1"/>
              </a:buClr>
              <a:buSzPts val="14900"/>
              <a:buFont typeface="Times New Roman"/>
              <a:buChar char="•"/>
              <a:defRPr sz="14900" b="0" i="0" u="none" strike="noStrike" cap="none">
                <a:solidFill>
                  <a:schemeClr val="dk1"/>
                </a:solidFill>
                <a:latin typeface="Times New Roman"/>
                <a:ea typeface="Times New Roman"/>
                <a:cs typeface="Times New Roman"/>
                <a:sym typeface="Times New Roman"/>
              </a:defRPr>
            </a:lvl1pPr>
            <a:lvl2pPr marL="914400" marR="0" lvl="1" indent="-1060450" algn="l" rtl="0">
              <a:spcBef>
                <a:spcPts val="2620"/>
              </a:spcBef>
              <a:spcAft>
                <a:spcPts val="0"/>
              </a:spcAft>
              <a:buClr>
                <a:schemeClr val="dk1"/>
              </a:buClr>
              <a:buSzPts val="13100"/>
              <a:buFont typeface="Times New Roman"/>
              <a:buChar char="–"/>
              <a:defRPr sz="13100" b="0" i="0" u="none" strike="noStrike" cap="none">
                <a:solidFill>
                  <a:schemeClr val="dk1"/>
                </a:solidFill>
                <a:latin typeface="Times New Roman"/>
                <a:ea typeface="Times New Roman"/>
                <a:cs typeface="Times New Roman"/>
                <a:sym typeface="Times New Roman"/>
              </a:defRPr>
            </a:lvl2pPr>
            <a:lvl3pPr marL="1371600" marR="0" lvl="2" indent="-939800" algn="l" rtl="0">
              <a:spcBef>
                <a:spcPts val="2240"/>
              </a:spcBef>
              <a:spcAft>
                <a:spcPts val="0"/>
              </a:spcAft>
              <a:buClr>
                <a:schemeClr val="dk1"/>
              </a:buClr>
              <a:buSzPts val="11200"/>
              <a:buFont typeface="Times New Roman"/>
              <a:buChar char="•"/>
              <a:defRPr sz="11200" b="0" i="0" u="none" strike="noStrike" cap="none">
                <a:solidFill>
                  <a:schemeClr val="dk1"/>
                </a:solidFill>
                <a:latin typeface="Times New Roman"/>
                <a:ea typeface="Times New Roman"/>
                <a:cs typeface="Times New Roman"/>
                <a:sym typeface="Times New Roman"/>
              </a:defRPr>
            </a:lvl3pPr>
            <a:lvl4pPr marL="1828800" marR="0" lvl="3" indent="-819150" algn="l" rtl="0">
              <a:spcBef>
                <a:spcPts val="1860"/>
              </a:spcBef>
              <a:spcAft>
                <a:spcPts val="0"/>
              </a:spcAft>
              <a:buClr>
                <a:schemeClr val="dk1"/>
              </a:buClr>
              <a:buSzPts val="9300"/>
              <a:buFont typeface="Times New Roman"/>
              <a:buChar char="–"/>
              <a:defRPr sz="9300" b="0" i="0" u="none" strike="noStrike" cap="none">
                <a:solidFill>
                  <a:schemeClr val="dk1"/>
                </a:solidFill>
                <a:latin typeface="Times New Roman"/>
                <a:ea typeface="Times New Roman"/>
                <a:cs typeface="Times New Roman"/>
                <a:sym typeface="Times New Roman"/>
              </a:defRPr>
            </a:lvl4pPr>
            <a:lvl5pPr marL="2286000" marR="0" lvl="4" indent="-819150" algn="l" rtl="0">
              <a:spcBef>
                <a:spcPts val="1860"/>
              </a:spcBef>
              <a:spcAft>
                <a:spcPts val="0"/>
              </a:spcAft>
              <a:buClr>
                <a:schemeClr val="dk1"/>
              </a:buClr>
              <a:buSzPts val="9300"/>
              <a:buFont typeface="Times New Roman"/>
              <a:buChar char="»"/>
              <a:defRPr sz="9300" b="0" i="0" u="none" strike="noStrike" cap="none">
                <a:solidFill>
                  <a:schemeClr val="dk1"/>
                </a:solidFill>
                <a:latin typeface="Times New Roman"/>
                <a:ea typeface="Times New Roman"/>
                <a:cs typeface="Times New Roman"/>
                <a:sym typeface="Times New Roman"/>
              </a:defRPr>
            </a:lvl5pPr>
            <a:lvl6pPr marL="2743200" marR="0" lvl="5" indent="-819150" algn="l" rtl="0">
              <a:spcBef>
                <a:spcPts val="1860"/>
              </a:spcBef>
              <a:spcAft>
                <a:spcPts val="0"/>
              </a:spcAft>
              <a:buClr>
                <a:schemeClr val="dk1"/>
              </a:buClr>
              <a:buSzPts val="9300"/>
              <a:buFont typeface="Times New Roman"/>
              <a:buChar char="»"/>
              <a:defRPr sz="9300" b="0" i="0" u="none" strike="noStrike" cap="none">
                <a:solidFill>
                  <a:schemeClr val="dk1"/>
                </a:solidFill>
                <a:latin typeface="Times New Roman"/>
                <a:ea typeface="Times New Roman"/>
                <a:cs typeface="Times New Roman"/>
                <a:sym typeface="Times New Roman"/>
              </a:defRPr>
            </a:lvl6pPr>
            <a:lvl7pPr marL="3200400" marR="0" lvl="6" indent="-819150" algn="l" rtl="0">
              <a:spcBef>
                <a:spcPts val="1860"/>
              </a:spcBef>
              <a:spcAft>
                <a:spcPts val="0"/>
              </a:spcAft>
              <a:buClr>
                <a:schemeClr val="dk1"/>
              </a:buClr>
              <a:buSzPts val="9300"/>
              <a:buFont typeface="Times New Roman"/>
              <a:buChar char="»"/>
              <a:defRPr sz="9300" b="0" i="0" u="none" strike="noStrike" cap="none">
                <a:solidFill>
                  <a:schemeClr val="dk1"/>
                </a:solidFill>
                <a:latin typeface="Times New Roman"/>
                <a:ea typeface="Times New Roman"/>
                <a:cs typeface="Times New Roman"/>
                <a:sym typeface="Times New Roman"/>
              </a:defRPr>
            </a:lvl7pPr>
            <a:lvl8pPr marL="3657600" marR="0" lvl="7" indent="-819150" algn="l" rtl="0">
              <a:spcBef>
                <a:spcPts val="1860"/>
              </a:spcBef>
              <a:spcAft>
                <a:spcPts val="0"/>
              </a:spcAft>
              <a:buClr>
                <a:schemeClr val="dk1"/>
              </a:buClr>
              <a:buSzPts val="9300"/>
              <a:buFont typeface="Times New Roman"/>
              <a:buChar char="»"/>
              <a:defRPr sz="9300" b="0" i="0" u="none" strike="noStrike" cap="none">
                <a:solidFill>
                  <a:schemeClr val="dk1"/>
                </a:solidFill>
                <a:latin typeface="Times New Roman"/>
                <a:ea typeface="Times New Roman"/>
                <a:cs typeface="Times New Roman"/>
                <a:sym typeface="Times New Roman"/>
              </a:defRPr>
            </a:lvl8pPr>
            <a:lvl9pPr marL="4114800" marR="0" lvl="8" indent="-819150" algn="l" rtl="0">
              <a:spcBef>
                <a:spcPts val="1860"/>
              </a:spcBef>
              <a:spcAft>
                <a:spcPts val="0"/>
              </a:spcAft>
              <a:buClr>
                <a:schemeClr val="dk1"/>
              </a:buClr>
              <a:buSzPts val="9300"/>
              <a:buFont typeface="Times New Roman"/>
              <a:buChar char="»"/>
              <a:defRPr sz="9300" b="0" i="0" u="none" strike="noStrike" cap="none">
                <a:solidFill>
                  <a:schemeClr val="dk1"/>
                </a:solidFill>
                <a:latin typeface="Times New Roman"/>
                <a:ea typeface="Times New Roman"/>
                <a:cs typeface="Times New Roman"/>
                <a:sym typeface="Times New Roman"/>
              </a:defRPr>
            </a:lvl9pPr>
          </a:lstStyle>
          <a:p>
            <a:endParaRPr/>
          </a:p>
        </p:txBody>
      </p:sp>
      <p:sp>
        <p:nvSpPr>
          <p:cNvPr id="12" name="Google Shape;12;p1"/>
          <p:cNvSpPr txBox="1">
            <a:spLocks noGrp="1"/>
          </p:cNvSpPr>
          <p:nvPr>
            <p:ph type="dt" idx="10"/>
          </p:nvPr>
        </p:nvSpPr>
        <p:spPr>
          <a:xfrm>
            <a:off x="3292475" y="28117800"/>
            <a:ext cx="9144000" cy="2057400"/>
          </a:xfrm>
          <a:prstGeom prst="rect">
            <a:avLst/>
          </a:prstGeom>
          <a:noFill/>
          <a:ln>
            <a:noFill/>
          </a:ln>
        </p:spPr>
        <p:txBody>
          <a:bodyPr spcFirstLastPara="1" wrap="square" lIns="91425" tIns="91425" rIns="91425" bIns="91425" anchor="t" anchorCtr="0">
            <a:noAutofit/>
          </a:bodyPr>
          <a:lstStyle>
            <a:lvl1pPr marL="0" marR="0" lvl="0" indent="0" algn="l" rtl="0">
              <a:spcBef>
                <a:spcPts val="0"/>
              </a:spcBef>
              <a:spcAft>
                <a:spcPts val="0"/>
              </a:spcAft>
              <a:buSzPts val="1400"/>
              <a:buNone/>
              <a:defRPr sz="6500" b="0" i="0" u="none" strike="noStrike" cap="none">
                <a:solidFill>
                  <a:schemeClr val="dk1"/>
                </a:solidFill>
                <a:latin typeface="Times New Roman"/>
                <a:ea typeface="Times New Roman"/>
                <a:cs typeface="Times New Roman"/>
                <a:sym typeface="Times New Roman"/>
              </a:defRPr>
            </a:lvl1pPr>
            <a:lvl2pPr marL="457200" marR="0" lvl="1"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2743200" marR="0" lvl="6"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3200400" marR="0" lvl="7"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3657600" marR="0" lvl="8"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13" name="Google Shape;13;p1"/>
          <p:cNvSpPr txBox="1">
            <a:spLocks noGrp="1"/>
          </p:cNvSpPr>
          <p:nvPr>
            <p:ph type="ftr" idx="11"/>
          </p:nvPr>
        </p:nvSpPr>
        <p:spPr>
          <a:xfrm>
            <a:off x="14995525" y="28117800"/>
            <a:ext cx="13900150" cy="2057400"/>
          </a:xfrm>
          <a:prstGeom prst="rect">
            <a:avLst/>
          </a:prstGeom>
          <a:noFill/>
          <a:ln>
            <a:noFill/>
          </a:ln>
        </p:spPr>
        <p:txBody>
          <a:bodyPr spcFirstLastPara="1" wrap="square" lIns="91425" tIns="91425" rIns="91425" bIns="91425" anchor="t" anchorCtr="0">
            <a:noAutofit/>
          </a:bodyPr>
          <a:lstStyle>
            <a:lvl1pPr marL="0" marR="0" lvl="0" indent="0" algn="ctr" rtl="0">
              <a:spcBef>
                <a:spcPts val="0"/>
              </a:spcBef>
              <a:spcAft>
                <a:spcPts val="0"/>
              </a:spcAft>
              <a:buSzPts val="1400"/>
              <a:buNone/>
              <a:defRPr sz="6500" b="0" i="0" u="none" strike="noStrike" cap="none">
                <a:solidFill>
                  <a:schemeClr val="dk1"/>
                </a:solidFill>
                <a:latin typeface="Times New Roman"/>
                <a:ea typeface="Times New Roman"/>
                <a:cs typeface="Times New Roman"/>
                <a:sym typeface="Times New Roman"/>
              </a:defRPr>
            </a:lvl1pPr>
            <a:lvl2pPr marL="457200" marR="0" lvl="1"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2743200" marR="0" lvl="6"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3200400" marR="0" lvl="7"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3657600" marR="0" lvl="8"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14" name="Google Shape;14;p1"/>
          <p:cNvSpPr txBox="1">
            <a:spLocks noGrp="1"/>
          </p:cNvSpPr>
          <p:nvPr>
            <p:ph type="sldNum" idx="12"/>
          </p:nvPr>
        </p:nvSpPr>
        <p:spPr>
          <a:xfrm>
            <a:off x="31454725" y="28117800"/>
            <a:ext cx="9144000" cy="2057400"/>
          </a:xfrm>
          <a:prstGeom prst="rect">
            <a:avLst/>
          </a:prstGeom>
          <a:noFill/>
          <a:ln>
            <a:noFill/>
          </a:ln>
        </p:spPr>
        <p:txBody>
          <a:bodyPr spcFirstLastPara="1" wrap="square" lIns="426700" tIns="213350" rIns="426700" bIns="213350" anchor="t" anchorCtr="0">
            <a:noAutofit/>
          </a:bodyPr>
          <a:lstStyle>
            <a:lvl1pPr marL="0" marR="0" lvl="0" indent="0" algn="r" rtl="0">
              <a:spcBef>
                <a:spcPts val="0"/>
              </a:spcBef>
              <a:spcAft>
                <a:spcPts val="0"/>
              </a:spcAft>
              <a:buNone/>
              <a:defRPr sz="6500" b="0" i="0" u="none" strike="noStrike" cap="none">
                <a:solidFill>
                  <a:schemeClr val="dk1"/>
                </a:solidFill>
                <a:latin typeface="Times New Roman"/>
                <a:ea typeface="Times New Roman"/>
                <a:cs typeface="Times New Roman"/>
                <a:sym typeface="Times New Roman"/>
              </a:defRPr>
            </a:lvl1pPr>
            <a:lvl2pPr marL="0" marR="0" lvl="1" indent="0" algn="r" rtl="0">
              <a:spcBef>
                <a:spcPts val="0"/>
              </a:spcBef>
              <a:spcAft>
                <a:spcPts val="0"/>
              </a:spcAft>
              <a:buNone/>
              <a:defRPr sz="6500" b="0" i="0" u="none" strike="noStrike" cap="none">
                <a:solidFill>
                  <a:schemeClr val="dk1"/>
                </a:solidFill>
                <a:latin typeface="Times New Roman"/>
                <a:ea typeface="Times New Roman"/>
                <a:cs typeface="Times New Roman"/>
                <a:sym typeface="Times New Roman"/>
              </a:defRPr>
            </a:lvl2pPr>
            <a:lvl3pPr marL="0" marR="0" lvl="2" indent="0" algn="r" rtl="0">
              <a:spcBef>
                <a:spcPts val="0"/>
              </a:spcBef>
              <a:spcAft>
                <a:spcPts val="0"/>
              </a:spcAft>
              <a:buNone/>
              <a:defRPr sz="6500" b="0" i="0" u="none" strike="noStrike" cap="none">
                <a:solidFill>
                  <a:schemeClr val="dk1"/>
                </a:solidFill>
                <a:latin typeface="Times New Roman"/>
                <a:ea typeface="Times New Roman"/>
                <a:cs typeface="Times New Roman"/>
                <a:sym typeface="Times New Roman"/>
              </a:defRPr>
            </a:lvl3pPr>
            <a:lvl4pPr marL="0" marR="0" lvl="3" indent="0" algn="r" rtl="0">
              <a:spcBef>
                <a:spcPts val="0"/>
              </a:spcBef>
              <a:spcAft>
                <a:spcPts val="0"/>
              </a:spcAft>
              <a:buNone/>
              <a:defRPr sz="6500" b="0" i="0" u="none" strike="noStrike" cap="none">
                <a:solidFill>
                  <a:schemeClr val="dk1"/>
                </a:solidFill>
                <a:latin typeface="Times New Roman"/>
                <a:ea typeface="Times New Roman"/>
                <a:cs typeface="Times New Roman"/>
                <a:sym typeface="Times New Roman"/>
              </a:defRPr>
            </a:lvl4pPr>
            <a:lvl5pPr marL="0" marR="0" lvl="4" indent="0" algn="r" rtl="0">
              <a:spcBef>
                <a:spcPts val="0"/>
              </a:spcBef>
              <a:spcAft>
                <a:spcPts val="0"/>
              </a:spcAft>
              <a:buNone/>
              <a:defRPr sz="6500" b="0" i="0" u="none" strike="noStrike" cap="none">
                <a:solidFill>
                  <a:schemeClr val="dk1"/>
                </a:solidFill>
                <a:latin typeface="Times New Roman"/>
                <a:ea typeface="Times New Roman"/>
                <a:cs typeface="Times New Roman"/>
                <a:sym typeface="Times New Roman"/>
              </a:defRPr>
            </a:lvl5pPr>
            <a:lvl6pPr marL="0" marR="0" lvl="5" indent="0" algn="r" rtl="0">
              <a:spcBef>
                <a:spcPts val="0"/>
              </a:spcBef>
              <a:spcAft>
                <a:spcPts val="0"/>
              </a:spcAft>
              <a:buNone/>
              <a:defRPr sz="6500" b="0" i="0" u="none" strike="noStrike" cap="none">
                <a:solidFill>
                  <a:schemeClr val="dk1"/>
                </a:solidFill>
                <a:latin typeface="Times New Roman"/>
                <a:ea typeface="Times New Roman"/>
                <a:cs typeface="Times New Roman"/>
                <a:sym typeface="Times New Roman"/>
              </a:defRPr>
            </a:lvl6pPr>
            <a:lvl7pPr marL="0" marR="0" lvl="6" indent="0" algn="r" rtl="0">
              <a:spcBef>
                <a:spcPts val="0"/>
              </a:spcBef>
              <a:spcAft>
                <a:spcPts val="0"/>
              </a:spcAft>
              <a:buNone/>
              <a:defRPr sz="6500" b="0" i="0" u="none" strike="noStrike" cap="none">
                <a:solidFill>
                  <a:schemeClr val="dk1"/>
                </a:solidFill>
                <a:latin typeface="Times New Roman"/>
                <a:ea typeface="Times New Roman"/>
                <a:cs typeface="Times New Roman"/>
                <a:sym typeface="Times New Roman"/>
              </a:defRPr>
            </a:lvl7pPr>
            <a:lvl8pPr marL="0" marR="0" lvl="7" indent="0" algn="r" rtl="0">
              <a:spcBef>
                <a:spcPts val="0"/>
              </a:spcBef>
              <a:spcAft>
                <a:spcPts val="0"/>
              </a:spcAft>
              <a:buNone/>
              <a:defRPr sz="6500" b="0" i="0" u="none" strike="noStrike" cap="none">
                <a:solidFill>
                  <a:schemeClr val="dk1"/>
                </a:solidFill>
                <a:latin typeface="Times New Roman"/>
                <a:ea typeface="Times New Roman"/>
                <a:cs typeface="Times New Roman"/>
                <a:sym typeface="Times New Roman"/>
              </a:defRPr>
            </a:lvl8pPr>
            <a:lvl9pPr marL="0" marR="0" lvl="8" indent="0" algn="r" rtl="0">
              <a:spcBef>
                <a:spcPts val="0"/>
              </a:spcBef>
              <a:spcAft>
                <a:spcPts val="0"/>
              </a:spcAft>
              <a:buNone/>
              <a:defRPr sz="6500" b="0" i="0" u="none" strike="noStrike" cap="none">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p>
        </p:txBody>
      </p:sp>
      <p:sp>
        <p:nvSpPr>
          <p:cNvPr id="15" name="Google Shape;15;p1"/>
          <p:cNvSpPr/>
          <p:nvPr/>
        </p:nvSpPr>
        <p:spPr>
          <a:xfrm>
            <a:off x="1143000" y="8382000"/>
            <a:ext cx="9829800" cy="21336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a:solidFill>
                <a:schemeClr val="dk1"/>
              </a:solidFill>
              <a:latin typeface="Times New Roman"/>
              <a:ea typeface="Times New Roman"/>
              <a:cs typeface="Times New Roman"/>
              <a:sym typeface="Times New Roman"/>
            </a:endParaRPr>
          </a:p>
        </p:txBody>
      </p:sp>
      <p:sp>
        <p:nvSpPr>
          <p:cNvPr id="16" name="Google Shape;16;p1"/>
          <p:cNvSpPr/>
          <p:nvPr/>
        </p:nvSpPr>
        <p:spPr>
          <a:xfrm>
            <a:off x="11734800" y="8382000"/>
            <a:ext cx="9829800" cy="21336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a:solidFill>
                <a:schemeClr val="dk1"/>
              </a:solidFill>
              <a:latin typeface="Times New Roman"/>
              <a:ea typeface="Times New Roman"/>
              <a:cs typeface="Times New Roman"/>
              <a:sym typeface="Times New Roman"/>
            </a:endParaRPr>
          </a:p>
        </p:txBody>
      </p:sp>
      <p:sp>
        <p:nvSpPr>
          <p:cNvPr id="17" name="Google Shape;17;p1"/>
          <p:cNvSpPr/>
          <p:nvPr/>
        </p:nvSpPr>
        <p:spPr>
          <a:xfrm>
            <a:off x="22326600" y="8382000"/>
            <a:ext cx="9829800" cy="21336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a:solidFill>
                <a:schemeClr val="dk1"/>
              </a:solidFill>
              <a:latin typeface="Times New Roman"/>
              <a:ea typeface="Times New Roman"/>
              <a:cs typeface="Times New Roman"/>
              <a:sym typeface="Times New Roman"/>
            </a:endParaRPr>
          </a:p>
        </p:txBody>
      </p:sp>
      <p:sp>
        <p:nvSpPr>
          <p:cNvPr id="18" name="Google Shape;18;p1"/>
          <p:cNvSpPr/>
          <p:nvPr/>
        </p:nvSpPr>
        <p:spPr>
          <a:xfrm>
            <a:off x="32918400" y="8382000"/>
            <a:ext cx="9829800" cy="21336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a:solidFill>
                <a:schemeClr val="dk1"/>
              </a:solidFill>
              <a:latin typeface="Times New Roman"/>
              <a:ea typeface="Times New Roman"/>
              <a:cs typeface="Times New Roman"/>
              <a:sym typeface="Times New Roman"/>
            </a:endParaRPr>
          </a:p>
        </p:txBody>
      </p:sp>
      <p:sp>
        <p:nvSpPr>
          <p:cNvPr id="19" name="Google Shape;19;p1"/>
          <p:cNvSpPr/>
          <p:nvPr/>
        </p:nvSpPr>
        <p:spPr>
          <a:xfrm>
            <a:off x="0" y="0"/>
            <a:ext cx="43891199" cy="30860999"/>
          </a:xfrm>
          <a:prstGeom prst="rect">
            <a:avLst/>
          </a:prstGeom>
          <a:noFill/>
          <a:ln w="25400"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a:solidFill>
                <a:schemeClr val="dk1"/>
              </a:solidFill>
              <a:latin typeface="Times New Roman"/>
              <a:ea typeface="Times New Roman"/>
              <a:cs typeface="Times New Roman"/>
              <a:sym typeface="Times New Roman"/>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9"/>
        <p:cNvGrpSpPr/>
        <p:nvPr/>
      </p:nvGrpSpPr>
      <p:grpSpPr>
        <a:xfrm>
          <a:off x="0" y="0"/>
          <a:ext cx="0" cy="0"/>
          <a:chOff x="0" y="0"/>
          <a:chExt cx="0" cy="0"/>
        </a:xfrm>
      </p:grpSpPr>
      <p:sp>
        <p:nvSpPr>
          <p:cNvPr id="90" name="Google Shape;90;p13"/>
          <p:cNvSpPr txBox="1">
            <a:spLocks noGrp="1"/>
          </p:cNvSpPr>
          <p:nvPr>
            <p:ph type="title"/>
          </p:nvPr>
        </p:nvSpPr>
        <p:spPr>
          <a:xfrm>
            <a:off x="3292475" y="2743200"/>
            <a:ext cx="37306200" cy="514350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1pPr>
            <a:lvl2pPr marL="0" marR="0" lvl="1"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2pPr>
            <a:lvl3pPr marL="0" marR="0" lvl="2"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3pPr>
            <a:lvl4pPr marL="0" marR="0" lvl="3"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4pPr>
            <a:lvl5pPr marL="0" marR="0" lvl="4"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5pPr>
            <a:lvl6pPr marL="457200" marR="0" lvl="5"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6pPr>
            <a:lvl7pPr marL="914400" marR="0" lvl="6"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7pPr>
            <a:lvl8pPr marL="1371600" marR="0" lvl="7"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8pPr>
            <a:lvl9pPr marL="1828800" marR="0" lvl="8" indent="0" algn="ctr" rtl="0">
              <a:spcBef>
                <a:spcPts val="0"/>
              </a:spcBef>
              <a:spcAft>
                <a:spcPts val="0"/>
              </a:spcAft>
              <a:buSzPts val="1400"/>
              <a:buNone/>
              <a:defRPr sz="20500" b="0" i="0" u="none" strike="noStrike" cap="none">
                <a:solidFill>
                  <a:schemeClr val="dk2"/>
                </a:solidFill>
                <a:latin typeface="Times New Roman"/>
                <a:ea typeface="Times New Roman"/>
                <a:cs typeface="Times New Roman"/>
                <a:sym typeface="Times New Roman"/>
              </a:defRPr>
            </a:lvl9pPr>
          </a:lstStyle>
          <a:p>
            <a:endParaRPr/>
          </a:p>
        </p:txBody>
      </p:sp>
      <p:sp>
        <p:nvSpPr>
          <p:cNvPr id="91" name="Google Shape;91;p13"/>
          <p:cNvSpPr txBox="1">
            <a:spLocks noGrp="1"/>
          </p:cNvSpPr>
          <p:nvPr>
            <p:ph type="body" idx="1"/>
          </p:nvPr>
        </p:nvSpPr>
        <p:spPr>
          <a:xfrm>
            <a:off x="3292475" y="8915400"/>
            <a:ext cx="37306200" cy="18516600"/>
          </a:xfrm>
          <a:prstGeom prst="rect">
            <a:avLst/>
          </a:prstGeom>
          <a:noFill/>
          <a:ln>
            <a:noFill/>
          </a:ln>
        </p:spPr>
        <p:txBody>
          <a:bodyPr spcFirstLastPara="1" wrap="square" lIns="91425" tIns="91425" rIns="91425" bIns="91425" anchor="t" anchorCtr="0">
            <a:noAutofit/>
          </a:bodyPr>
          <a:lstStyle>
            <a:lvl1pPr marL="457200" marR="0" lvl="0" indent="-1174750" algn="l" rtl="0">
              <a:spcBef>
                <a:spcPts val="2980"/>
              </a:spcBef>
              <a:spcAft>
                <a:spcPts val="0"/>
              </a:spcAft>
              <a:buClr>
                <a:schemeClr val="dk1"/>
              </a:buClr>
              <a:buSzPts val="14900"/>
              <a:buFont typeface="Times New Roman"/>
              <a:buChar char="•"/>
              <a:defRPr sz="14900" b="0" i="0" u="none" strike="noStrike" cap="none">
                <a:solidFill>
                  <a:schemeClr val="dk1"/>
                </a:solidFill>
                <a:latin typeface="Times New Roman"/>
                <a:ea typeface="Times New Roman"/>
                <a:cs typeface="Times New Roman"/>
                <a:sym typeface="Times New Roman"/>
              </a:defRPr>
            </a:lvl1pPr>
            <a:lvl2pPr marL="914400" marR="0" lvl="1" indent="-1060450" algn="l" rtl="0">
              <a:spcBef>
                <a:spcPts val="2620"/>
              </a:spcBef>
              <a:spcAft>
                <a:spcPts val="0"/>
              </a:spcAft>
              <a:buClr>
                <a:schemeClr val="dk1"/>
              </a:buClr>
              <a:buSzPts val="13100"/>
              <a:buFont typeface="Times New Roman"/>
              <a:buChar char="–"/>
              <a:defRPr sz="13100" b="0" i="0" u="none" strike="noStrike" cap="none">
                <a:solidFill>
                  <a:schemeClr val="dk1"/>
                </a:solidFill>
                <a:latin typeface="Times New Roman"/>
                <a:ea typeface="Times New Roman"/>
                <a:cs typeface="Times New Roman"/>
                <a:sym typeface="Times New Roman"/>
              </a:defRPr>
            </a:lvl2pPr>
            <a:lvl3pPr marL="1371600" marR="0" lvl="2" indent="-939800" algn="l" rtl="0">
              <a:spcBef>
                <a:spcPts val="2240"/>
              </a:spcBef>
              <a:spcAft>
                <a:spcPts val="0"/>
              </a:spcAft>
              <a:buClr>
                <a:schemeClr val="dk1"/>
              </a:buClr>
              <a:buSzPts val="11200"/>
              <a:buFont typeface="Times New Roman"/>
              <a:buChar char="•"/>
              <a:defRPr sz="11200" b="0" i="0" u="none" strike="noStrike" cap="none">
                <a:solidFill>
                  <a:schemeClr val="dk1"/>
                </a:solidFill>
                <a:latin typeface="Times New Roman"/>
                <a:ea typeface="Times New Roman"/>
                <a:cs typeface="Times New Roman"/>
                <a:sym typeface="Times New Roman"/>
              </a:defRPr>
            </a:lvl3pPr>
            <a:lvl4pPr marL="1828800" marR="0" lvl="3" indent="-819150" algn="l" rtl="0">
              <a:spcBef>
                <a:spcPts val="1860"/>
              </a:spcBef>
              <a:spcAft>
                <a:spcPts val="0"/>
              </a:spcAft>
              <a:buClr>
                <a:schemeClr val="dk1"/>
              </a:buClr>
              <a:buSzPts val="9300"/>
              <a:buFont typeface="Times New Roman"/>
              <a:buChar char="–"/>
              <a:defRPr sz="9300" b="0" i="0" u="none" strike="noStrike" cap="none">
                <a:solidFill>
                  <a:schemeClr val="dk1"/>
                </a:solidFill>
                <a:latin typeface="Times New Roman"/>
                <a:ea typeface="Times New Roman"/>
                <a:cs typeface="Times New Roman"/>
                <a:sym typeface="Times New Roman"/>
              </a:defRPr>
            </a:lvl4pPr>
            <a:lvl5pPr marL="2286000" marR="0" lvl="4" indent="-819150" algn="l" rtl="0">
              <a:spcBef>
                <a:spcPts val="1860"/>
              </a:spcBef>
              <a:spcAft>
                <a:spcPts val="0"/>
              </a:spcAft>
              <a:buClr>
                <a:schemeClr val="dk1"/>
              </a:buClr>
              <a:buSzPts val="9300"/>
              <a:buFont typeface="Times New Roman"/>
              <a:buChar char="»"/>
              <a:defRPr sz="9300" b="0" i="0" u="none" strike="noStrike" cap="none">
                <a:solidFill>
                  <a:schemeClr val="dk1"/>
                </a:solidFill>
                <a:latin typeface="Times New Roman"/>
                <a:ea typeface="Times New Roman"/>
                <a:cs typeface="Times New Roman"/>
                <a:sym typeface="Times New Roman"/>
              </a:defRPr>
            </a:lvl5pPr>
            <a:lvl6pPr marL="2743200" marR="0" lvl="5" indent="-819150" algn="l" rtl="0">
              <a:spcBef>
                <a:spcPts val="1860"/>
              </a:spcBef>
              <a:spcAft>
                <a:spcPts val="0"/>
              </a:spcAft>
              <a:buClr>
                <a:schemeClr val="dk1"/>
              </a:buClr>
              <a:buSzPts val="9300"/>
              <a:buFont typeface="Times New Roman"/>
              <a:buChar char="»"/>
              <a:defRPr sz="9300" b="0" i="0" u="none" strike="noStrike" cap="none">
                <a:solidFill>
                  <a:schemeClr val="dk1"/>
                </a:solidFill>
                <a:latin typeface="Times New Roman"/>
                <a:ea typeface="Times New Roman"/>
                <a:cs typeface="Times New Roman"/>
                <a:sym typeface="Times New Roman"/>
              </a:defRPr>
            </a:lvl6pPr>
            <a:lvl7pPr marL="3200400" marR="0" lvl="6" indent="-819150" algn="l" rtl="0">
              <a:spcBef>
                <a:spcPts val="1860"/>
              </a:spcBef>
              <a:spcAft>
                <a:spcPts val="0"/>
              </a:spcAft>
              <a:buClr>
                <a:schemeClr val="dk1"/>
              </a:buClr>
              <a:buSzPts val="9300"/>
              <a:buFont typeface="Times New Roman"/>
              <a:buChar char="»"/>
              <a:defRPr sz="9300" b="0" i="0" u="none" strike="noStrike" cap="none">
                <a:solidFill>
                  <a:schemeClr val="dk1"/>
                </a:solidFill>
                <a:latin typeface="Times New Roman"/>
                <a:ea typeface="Times New Roman"/>
                <a:cs typeface="Times New Roman"/>
                <a:sym typeface="Times New Roman"/>
              </a:defRPr>
            </a:lvl7pPr>
            <a:lvl8pPr marL="3657600" marR="0" lvl="7" indent="-819150" algn="l" rtl="0">
              <a:spcBef>
                <a:spcPts val="1860"/>
              </a:spcBef>
              <a:spcAft>
                <a:spcPts val="0"/>
              </a:spcAft>
              <a:buClr>
                <a:schemeClr val="dk1"/>
              </a:buClr>
              <a:buSzPts val="9300"/>
              <a:buFont typeface="Times New Roman"/>
              <a:buChar char="»"/>
              <a:defRPr sz="9300" b="0" i="0" u="none" strike="noStrike" cap="none">
                <a:solidFill>
                  <a:schemeClr val="dk1"/>
                </a:solidFill>
                <a:latin typeface="Times New Roman"/>
                <a:ea typeface="Times New Roman"/>
                <a:cs typeface="Times New Roman"/>
                <a:sym typeface="Times New Roman"/>
              </a:defRPr>
            </a:lvl8pPr>
            <a:lvl9pPr marL="4114800" marR="0" lvl="8" indent="-819150" algn="l" rtl="0">
              <a:spcBef>
                <a:spcPts val="1860"/>
              </a:spcBef>
              <a:spcAft>
                <a:spcPts val="0"/>
              </a:spcAft>
              <a:buClr>
                <a:schemeClr val="dk1"/>
              </a:buClr>
              <a:buSzPts val="9300"/>
              <a:buFont typeface="Times New Roman"/>
              <a:buChar char="»"/>
              <a:defRPr sz="9300" b="0" i="0" u="none" strike="noStrike" cap="none">
                <a:solidFill>
                  <a:schemeClr val="dk1"/>
                </a:solidFill>
                <a:latin typeface="Times New Roman"/>
                <a:ea typeface="Times New Roman"/>
                <a:cs typeface="Times New Roman"/>
                <a:sym typeface="Times New Roman"/>
              </a:defRPr>
            </a:lvl9pPr>
          </a:lstStyle>
          <a:p>
            <a:endParaRPr/>
          </a:p>
        </p:txBody>
      </p:sp>
      <p:sp>
        <p:nvSpPr>
          <p:cNvPr id="92" name="Google Shape;92;p13"/>
          <p:cNvSpPr txBox="1">
            <a:spLocks noGrp="1"/>
          </p:cNvSpPr>
          <p:nvPr>
            <p:ph type="dt" idx="10"/>
          </p:nvPr>
        </p:nvSpPr>
        <p:spPr>
          <a:xfrm>
            <a:off x="3292475" y="28117800"/>
            <a:ext cx="9144000" cy="2057400"/>
          </a:xfrm>
          <a:prstGeom prst="rect">
            <a:avLst/>
          </a:prstGeom>
          <a:noFill/>
          <a:ln>
            <a:noFill/>
          </a:ln>
        </p:spPr>
        <p:txBody>
          <a:bodyPr spcFirstLastPara="1" wrap="square" lIns="91425" tIns="91425" rIns="91425" bIns="91425" anchor="t" anchorCtr="0">
            <a:noAutofit/>
          </a:bodyPr>
          <a:lstStyle>
            <a:lvl1pPr marL="0" marR="0" lvl="0" indent="0" algn="l" rtl="0">
              <a:spcBef>
                <a:spcPts val="0"/>
              </a:spcBef>
              <a:spcAft>
                <a:spcPts val="0"/>
              </a:spcAft>
              <a:buSzPts val="1400"/>
              <a:buNone/>
              <a:defRPr sz="6500">
                <a:solidFill>
                  <a:schemeClr val="dk1"/>
                </a:solidFill>
                <a:latin typeface="Times New Roman"/>
                <a:ea typeface="Times New Roman"/>
                <a:cs typeface="Times New Roman"/>
                <a:sym typeface="Times New Roman"/>
              </a:defRPr>
            </a:lvl1pPr>
            <a:lvl2pPr marL="457200" marR="0" lvl="1"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2743200" marR="0" lvl="6"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3200400" marR="0" lvl="7"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3657600" marR="0" lvl="8"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93" name="Google Shape;93;p13"/>
          <p:cNvSpPr txBox="1">
            <a:spLocks noGrp="1"/>
          </p:cNvSpPr>
          <p:nvPr>
            <p:ph type="ftr" idx="11"/>
          </p:nvPr>
        </p:nvSpPr>
        <p:spPr>
          <a:xfrm>
            <a:off x="14995525" y="28117800"/>
            <a:ext cx="13900200" cy="2057400"/>
          </a:xfrm>
          <a:prstGeom prst="rect">
            <a:avLst/>
          </a:prstGeom>
          <a:noFill/>
          <a:ln>
            <a:noFill/>
          </a:ln>
        </p:spPr>
        <p:txBody>
          <a:bodyPr spcFirstLastPara="1" wrap="square" lIns="91425" tIns="91425" rIns="91425" bIns="91425" anchor="t" anchorCtr="0">
            <a:noAutofit/>
          </a:bodyPr>
          <a:lstStyle>
            <a:lvl1pPr marL="0" marR="0" lvl="0" indent="0" algn="ctr" rtl="0">
              <a:spcBef>
                <a:spcPts val="0"/>
              </a:spcBef>
              <a:spcAft>
                <a:spcPts val="0"/>
              </a:spcAft>
              <a:buSzPts val="1400"/>
              <a:buNone/>
              <a:defRPr sz="6500">
                <a:solidFill>
                  <a:schemeClr val="dk1"/>
                </a:solidFill>
                <a:latin typeface="Times New Roman"/>
                <a:ea typeface="Times New Roman"/>
                <a:cs typeface="Times New Roman"/>
                <a:sym typeface="Times New Roman"/>
              </a:defRPr>
            </a:lvl1pPr>
            <a:lvl2pPr marL="457200" marR="0" lvl="1"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2743200" marR="0" lvl="6"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3200400" marR="0" lvl="7"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3657600" marR="0" lvl="8" indent="0"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94" name="Google Shape;94;p13"/>
          <p:cNvSpPr txBox="1">
            <a:spLocks noGrp="1"/>
          </p:cNvSpPr>
          <p:nvPr>
            <p:ph type="sldNum" idx="12"/>
          </p:nvPr>
        </p:nvSpPr>
        <p:spPr>
          <a:xfrm>
            <a:off x="31454725" y="28117800"/>
            <a:ext cx="9144000" cy="2057400"/>
          </a:xfrm>
          <a:prstGeom prst="rect">
            <a:avLst/>
          </a:prstGeom>
          <a:noFill/>
          <a:ln>
            <a:noFill/>
          </a:ln>
        </p:spPr>
        <p:txBody>
          <a:bodyPr spcFirstLastPara="1" wrap="square" lIns="426700" tIns="213350" rIns="426700" bIns="213350" anchor="t" anchorCtr="0">
            <a:noAutofit/>
          </a:bodyPr>
          <a:lstStyle>
            <a:lvl1pPr marL="0" marR="0" lvl="0" indent="0" algn="r" rtl="0">
              <a:spcBef>
                <a:spcPts val="0"/>
              </a:spcBef>
              <a:spcAft>
                <a:spcPts val="0"/>
              </a:spcAft>
              <a:buNone/>
              <a:defRPr sz="6500">
                <a:solidFill>
                  <a:schemeClr val="dk1"/>
                </a:solidFill>
                <a:latin typeface="Times New Roman"/>
                <a:ea typeface="Times New Roman"/>
                <a:cs typeface="Times New Roman"/>
                <a:sym typeface="Times New Roman"/>
              </a:defRPr>
            </a:lvl1pPr>
            <a:lvl2pPr marL="0" marR="0" lvl="1" indent="0" algn="r" rtl="0">
              <a:spcBef>
                <a:spcPts val="0"/>
              </a:spcBef>
              <a:spcAft>
                <a:spcPts val="0"/>
              </a:spcAft>
              <a:buNone/>
              <a:defRPr sz="6500">
                <a:solidFill>
                  <a:schemeClr val="dk1"/>
                </a:solidFill>
                <a:latin typeface="Times New Roman"/>
                <a:ea typeface="Times New Roman"/>
                <a:cs typeface="Times New Roman"/>
                <a:sym typeface="Times New Roman"/>
              </a:defRPr>
            </a:lvl2pPr>
            <a:lvl3pPr marL="0" marR="0" lvl="2" indent="0" algn="r" rtl="0">
              <a:spcBef>
                <a:spcPts val="0"/>
              </a:spcBef>
              <a:spcAft>
                <a:spcPts val="0"/>
              </a:spcAft>
              <a:buNone/>
              <a:defRPr sz="6500">
                <a:solidFill>
                  <a:schemeClr val="dk1"/>
                </a:solidFill>
                <a:latin typeface="Times New Roman"/>
                <a:ea typeface="Times New Roman"/>
                <a:cs typeface="Times New Roman"/>
                <a:sym typeface="Times New Roman"/>
              </a:defRPr>
            </a:lvl3pPr>
            <a:lvl4pPr marL="0" marR="0" lvl="3" indent="0" algn="r" rtl="0">
              <a:spcBef>
                <a:spcPts val="0"/>
              </a:spcBef>
              <a:spcAft>
                <a:spcPts val="0"/>
              </a:spcAft>
              <a:buNone/>
              <a:defRPr sz="6500">
                <a:solidFill>
                  <a:schemeClr val="dk1"/>
                </a:solidFill>
                <a:latin typeface="Times New Roman"/>
                <a:ea typeface="Times New Roman"/>
                <a:cs typeface="Times New Roman"/>
                <a:sym typeface="Times New Roman"/>
              </a:defRPr>
            </a:lvl4pPr>
            <a:lvl5pPr marL="0" marR="0" lvl="4" indent="0" algn="r" rtl="0">
              <a:spcBef>
                <a:spcPts val="0"/>
              </a:spcBef>
              <a:spcAft>
                <a:spcPts val="0"/>
              </a:spcAft>
              <a:buNone/>
              <a:defRPr sz="6500">
                <a:solidFill>
                  <a:schemeClr val="dk1"/>
                </a:solidFill>
                <a:latin typeface="Times New Roman"/>
                <a:ea typeface="Times New Roman"/>
                <a:cs typeface="Times New Roman"/>
                <a:sym typeface="Times New Roman"/>
              </a:defRPr>
            </a:lvl5pPr>
            <a:lvl6pPr marL="0" marR="0" lvl="5" indent="0" algn="r" rtl="0">
              <a:spcBef>
                <a:spcPts val="0"/>
              </a:spcBef>
              <a:spcAft>
                <a:spcPts val="0"/>
              </a:spcAft>
              <a:buNone/>
              <a:defRPr sz="6500">
                <a:solidFill>
                  <a:schemeClr val="dk1"/>
                </a:solidFill>
                <a:latin typeface="Times New Roman"/>
                <a:ea typeface="Times New Roman"/>
                <a:cs typeface="Times New Roman"/>
                <a:sym typeface="Times New Roman"/>
              </a:defRPr>
            </a:lvl6pPr>
            <a:lvl7pPr marL="0" marR="0" lvl="6" indent="0" algn="r" rtl="0">
              <a:spcBef>
                <a:spcPts val="0"/>
              </a:spcBef>
              <a:spcAft>
                <a:spcPts val="0"/>
              </a:spcAft>
              <a:buNone/>
              <a:defRPr sz="6500">
                <a:solidFill>
                  <a:schemeClr val="dk1"/>
                </a:solidFill>
                <a:latin typeface="Times New Roman"/>
                <a:ea typeface="Times New Roman"/>
                <a:cs typeface="Times New Roman"/>
                <a:sym typeface="Times New Roman"/>
              </a:defRPr>
            </a:lvl7pPr>
            <a:lvl8pPr marL="0" marR="0" lvl="7" indent="0" algn="r" rtl="0">
              <a:spcBef>
                <a:spcPts val="0"/>
              </a:spcBef>
              <a:spcAft>
                <a:spcPts val="0"/>
              </a:spcAft>
              <a:buNone/>
              <a:defRPr sz="6500">
                <a:solidFill>
                  <a:schemeClr val="dk1"/>
                </a:solidFill>
                <a:latin typeface="Times New Roman"/>
                <a:ea typeface="Times New Roman"/>
                <a:cs typeface="Times New Roman"/>
                <a:sym typeface="Times New Roman"/>
              </a:defRPr>
            </a:lvl8pPr>
            <a:lvl9pPr marL="0" marR="0" lvl="8" indent="0" algn="r" rtl="0">
              <a:spcBef>
                <a:spcPts val="0"/>
              </a:spcBef>
              <a:spcAft>
                <a:spcPts val="0"/>
              </a:spcAft>
              <a:buNone/>
              <a:defRPr sz="6500">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p>
        </p:txBody>
      </p:sp>
      <p:sp>
        <p:nvSpPr>
          <p:cNvPr id="95" name="Google Shape;95;p13"/>
          <p:cNvSpPr/>
          <p:nvPr/>
        </p:nvSpPr>
        <p:spPr>
          <a:xfrm>
            <a:off x="1143000" y="8382000"/>
            <a:ext cx="9829800" cy="21336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a:solidFill>
                <a:schemeClr val="dk1"/>
              </a:solidFill>
              <a:latin typeface="Times New Roman"/>
              <a:ea typeface="Times New Roman"/>
              <a:cs typeface="Times New Roman"/>
              <a:sym typeface="Times New Roman"/>
            </a:endParaRPr>
          </a:p>
        </p:txBody>
      </p:sp>
      <p:sp>
        <p:nvSpPr>
          <p:cNvPr id="96" name="Google Shape;96;p13"/>
          <p:cNvSpPr/>
          <p:nvPr/>
        </p:nvSpPr>
        <p:spPr>
          <a:xfrm>
            <a:off x="11734800" y="8382000"/>
            <a:ext cx="9829800" cy="21336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a:solidFill>
                <a:schemeClr val="dk1"/>
              </a:solidFill>
              <a:latin typeface="Times New Roman"/>
              <a:ea typeface="Times New Roman"/>
              <a:cs typeface="Times New Roman"/>
              <a:sym typeface="Times New Roman"/>
            </a:endParaRPr>
          </a:p>
        </p:txBody>
      </p:sp>
      <p:sp>
        <p:nvSpPr>
          <p:cNvPr id="97" name="Google Shape;97;p13"/>
          <p:cNvSpPr/>
          <p:nvPr/>
        </p:nvSpPr>
        <p:spPr>
          <a:xfrm>
            <a:off x="22326600" y="8382000"/>
            <a:ext cx="9829800" cy="21336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a:solidFill>
                <a:schemeClr val="dk1"/>
              </a:solidFill>
              <a:latin typeface="Times New Roman"/>
              <a:ea typeface="Times New Roman"/>
              <a:cs typeface="Times New Roman"/>
              <a:sym typeface="Times New Roman"/>
            </a:endParaRPr>
          </a:p>
        </p:txBody>
      </p:sp>
      <p:sp>
        <p:nvSpPr>
          <p:cNvPr id="98" name="Google Shape;98;p13"/>
          <p:cNvSpPr/>
          <p:nvPr/>
        </p:nvSpPr>
        <p:spPr>
          <a:xfrm>
            <a:off x="32918400" y="8382000"/>
            <a:ext cx="9829800" cy="21336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a:solidFill>
                <a:schemeClr val="dk1"/>
              </a:solidFill>
              <a:latin typeface="Times New Roman"/>
              <a:ea typeface="Times New Roman"/>
              <a:cs typeface="Times New Roman"/>
              <a:sym typeface="Times New Roman"/>
            </a:endParaRPr>
          </a:p>
        </p:txBody>
      </p:sp>
      <p:sp>
        <p:nvSpPr>
          <p:cNvPr id="99" name="Google Shape;99;p13"/>
          <p:cNvSpPr/>
          <p:nvPr/>
        </p:nvSpPr>
        <p:spPr>
          <a:xfrm>
            <a:off x="0" y="0"/>
            <a:ext cx="43891200" cy="30861000"/>
          </a:xfrm>
          <a:prstGeom prst="rect">
            <a:avLst/>
          </a:prstGeom>
          <a:noFill/>
          <a:ln w="25400"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a:solidFill>
                <a:schemeClr val="dk1"/>
              </a:solidFill>
              <a:latin typeface="Times New Roman"/>
              <a:ea typeface="Times New Roman"/>
              <a:cs typeface="Times New Roman"/>
              <a:sym typeface="Times New Roman"/>
            </a:endParaRPr>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4.gif"/><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sp>
        <p:nvSpPr>
          <p:cNvPr id="173" name="Google Shape;173;p25"/>
          <p:cNvSpPr txBox="1"/>
          <p:nvPr/>
        </p:nvSpPr>
        <p:spPr>
          <a:xfrm>
            <a:off x="1143000" y="1143000"/>
            <a:ext cx="41605200" cy="4168200"/>
          </a:xfrm>
          <a:prstGeom prst="rect">
            <a:avLst/>
          </a:prstGeom>
          <a:gradFill>
            <a:gsLst>
              <a:gs pos="0">
                <a:srgbClr val="2C3E6E"/>
              </a:gs>
              <a:gs pos="80000">
                <a:srgbClr val="395292"/>
              </a:gs>
              <a:gs pos="100000">
                <a:srgbClr val="395194"/>
              </a:gs>
            </a:gsLst>
            <a:lin ang="16200038" scaled="0"/>
          </a:gradFill>
          <a:ln w="9525" cap="flat" cmpd="sng">
            <a:solidFill>
              <a:srgbClr val="43568A"/>
            </a:solidFill>
            <a:prstDash val="solid"/>
            <a:round/>
            <a:headEnd type="none" w="sm" len="sm"/>
            <a:tailEnd type="none" w="sm" len="sm"/>
          </a:ln>
          <a:effectLst>
            <a:outerShdw blurRad="40000" dist="23000" dir="5400000" rotWithShape="0">
              <a:srgbClr val="000000">
                <a:alpha val="34900"/>
              </a:srgbClr>
            </a:outerShdw>
          </a:effectLst>
        </p:spPr>
        <p:txBody>
          <a:bodyPr spcFirstLastPara="1" wrap="square" lIns="540000" tIns="540000" rIns="540000" bIns="540000" anchor="t" anchorCtr="0">
            <a:noAutofit/>
          </a:bodyPr>
          <a:lstStyle/>
          <a:p>
            <a:pPr marL="0" marR="0" lvl="0" indent="0" algn="ctr" rtl="0">
              <a:spcBef>
                <a:spcPts val="0"/>
              </a:spcBef>
              <a:spcAft>
                <a:spcPts val="0"/>
              </a:spcAft>
              <a:buNone/>
            </a:pPr>
            <a:r>
              <a:rPr lang="en-US" sz="9600" b="1" dirty="0">
                <a:solidFill>
                  <a:srgbClr val="FFFFFF"/>
                </a:solidFill>
                <a:latin typeface="Times New Roman"/>
                <a:ea typeface="Times New Roman"/>
                <a:cs typeface="Times New Roman"/>
                <a:sym typeface="Times New Roman"/>
              </a:rPr>
              <a:t>SPINA BIFIDA TREATMENT AND PREVENTION</a:t>
            </a:r>
            <a:endParaRPr lang="en-US" sz="9600" dirty="0">
              <a:solidFill>
                <a:srgbClr val="FFFFFF"/>
              </a:solidFill>
              <a:latin typeface="Cambria"/>
              <a:ea typeface="Cambria"/>
              <a:cs typeface="Cambria"/>
              <a:sym typeface="Cambria"/>
            </a:endParaRPr>
          </a:p>
        </p:txBody>
      </p:sp>
      <p:sp>
        <p:nvSpPr>
          <p:cNvPr id="174" name="Google Shape;174;p25"/>
          <p:cNvSpPr txBox="1"/>
          <p:nvPr/>
        </p:nvSpPr>
        <p:spPr>
          <a:xfrm>
            <a:off x="1143000" y="5588000"/>
            <a:ext cx="41605200" cy="2489100"/>
          </a:xfrm>
          <a:prstGeom prst="rect">
            <a:avLst/>
          </a:prstGeom>
          <a:solidFill>
            <a:srgbClr val="D6DCEB"/>
          </a:solidFill>
          <a:ln>
            <a:noFill/>
          </a:ln>
        </p:spPr>
        <p:txBody>
          <a:bodyPr spcFirstLastPara="1" wrap="square" lIns="360000" tIns="360000" rIns="360000" bIns="360000" anchor="t" anchorCtr="0">
            <a:noAutofit/>
          </a:bodyPr>
          <a:lstStyle/>
          <a:p>
            <a:pPr marL="0" marR="0" lvl="0" indent="0" algn="ctr" rtl="0">
              <a:spcBef>
                <a:spcPts val="0"/>
              </a:spcBef>
              <a:spcAft>
                <a:spcPts val="0"/>
              </a:spcAft>
              <a:buNone/>
            </a:pPr>
            <a:r>
              <a:rPr lang="en-GB" sz="5600" b="1" dirty="0">
                <a:solidFill>
                  <a:schemeClr val="dk1"/>
                </a:solidFill>
              </a:rPr>
              <a:t>DR. ULFAT SARDAR</a:t>
            </a:r>
          </a:p>
          <a:p>
            <a:pPr marL="0" marR="0" lvl="0" indent="0" algn="ctr" rtl="0">
              <a:spcBef>
                <a:spcPts val="0"/>
              </a:spcBef>
              <a:spcAft>
                <a:spcPts val="0"/>
              </a:spcAft>
              <a:buNone/>
            </a:pPr>
            <a:r>
              <a:rPr lang="en-GB" sz="5400" b="1" dirty="0" err="1">
                <a:solidFill>
                  <a:schemeClr val="dk1"/>
                </a:solidFill>
              </a:rPr>
              <a:t>M.Sc</a:t>
            </a:r>
            <a:r>
              <a:rPr lang="en-GB" sz="5400" b="1" dirty="0">
                <a:solidFill>
                  <a:schemeClr val="dk1"/>
                </a:solidFill>
              </a:rPr>
              <a:t> Scholar-University of Buckingham, UK</a:t>
            </a:r>
            <a:endParaRPr sz="1200" dirty="0"/>
          </a:p>
        </p:txBody>
      </p:sp>
      <p:sp>
        <p:nvSpPr>
          <p:cNvPr id="175" name="Google Shape;175;p25"/>
          <p:cNvSpPr txBox="1"/>
          <p:nvPr/>
        </p:nvSpPr>
        <p:spPr>
          <a:xfrm>
            <a:off x="1143000" y="9296400"/>
            <a:ext cx="9825000" cy="20720100"/>
          </a:xfrm>
          <a:prstGeom prst="rect">
            <a:avLst/>
          </a:prstGeom>
          <a:solidFill>
            <a:srgbClr val="D6DCEB"/>
          </a:solidFill>
          <a:ln>
            <a:noFill/>
          </a:ln>
        </p:spPr>
        <p:txBody>
          <a:bodyPr spcFirstLastPara="1" wrap="square" lIns="360000" tIns="360000" rIns="360000" bIns="360000" anchor="t" anchorCtr="0">
            <a:noAutofit/>
          </a:bodyPr>
          <a:lstStyle/>
          <a:p>
            <a:pPr algn="just">
              <a:lnSpc>
                <a:spcPct val="115000"/>
              </a:lnSpc>
              <a:buClr>
                <a:schemeClr val="dk1"/>
              </a:buClr>
              <a:buSzPts val="1100"/>
            </a:pPr>
            <a:r>
              <a:rPr lang="en-US" sz="3000" dirty="0"/>
              <a:t>Spina bifida is when a baby's spine and spinal cord does not develop properly in the womb, causing a gap in the spine.“</a:t>
            </a:r>
          </a:p>
          <a:p>
            <a:pPr>
              <a:lnSpc>
                <a:spcPct val="115000"/>
              </a:lnSpc>
              <a:buClr>
                <a:schemeClr val="dk1"/>
              </a:buClr>
              <a:buSzPts val="1100"/>
            </a:pPr>
            <a:endParaRPr lang="en-US" sz="3000" dirty="0"/>
          </a:p>
          <a:p>
            <a:pPr>
              <a:lnSpc>
                <a:spcPct val="115000"/>
              </a:lnSpc>
              <a:buClr>
                <a:schemeClr val="dk1"/>
              </a:buClr>
              <a:buSzPts val="1100"/>
            </a:pPr>
            <a:endParaRPr lang="en-US" sz="3000" dirty="0"/>
          </a:p>
          <a:p>
            <a:pPr>
              <a:lnSpc>
                <a:spcPct val="115000"/>
              </a:lnSpc>
              <a:buClr>
                <a:schemeClr val="dk1"/>
              </a:buClr>
              <a:buSzPts val="1100"/>
            </a:pPr>
            <a:endParaRPr lang="en-US" sz="3000" dirty="0"/>
          </a:p>
          <a:p>
            <a:pPr>
              <a:lnSpc>
                <a:spcPct val="115000"/>
              </a:lnSpc>
              <a:buClr>
                <a:schemeClr val="dk1"/>
              </a:buClr>
              <a:buSzPts val="1100"/>
            </a:pPr>
            <a:endParaRPr lang="en-US" sz="3000" dirty="0"/>
          </a:p>
          <a:p>
            <a:pPr>
              <a:lnSpc>
                <a:spcPct val="115000"/>
              </a:lnSpc>
              <a:buClr>
                <a:schemeClr val="dk1"/>
              </a:buClr>
              <a:buSzPts val="1100"/>
            </a:pPr>
            <a:endParaRPr lang="en-US" sz="3000" dirty="0"/>
          </a:p>
          <a:p>
            <a:pPr>
              <a:lnSpc>
                <a:spcPct val="115000"/>
              </a:lnSpc>
              <a:buClr>
                <a:schemeClr val="dk1"/>
              </a:buClr>
              <a:buSzPts val="1100"/>
            </a:pPr>
            <a:endParaRPr lang="en-US" sz="3000" dirty="0"/>
          </a:p>
          <a:p>
            <a:pPr>
              <a:lnSpc>
                <a:spcPct val="115000"/>
              </a:lnSpc>
              <a:buClr>
                <a:schemeClr val="dk1"/>
              </a:buClr>
              <a:buSzPts val="1100"/>
            </a:pPr>
            <a:endParaRPr lang="en-US" sz="3000" dirty="0"/>
          </a:p>
          <a:p>
            <a:pPr>
              <a:lnSpc>
                <a:spcPct val="115000"/>
              </a:lnSpc>
              <a:buClr>
                <a:schemeClr val="dk1"/>
              </a:buClr>
              <a:buSzPts val="1100"/>
            </a:pPr>
            <a:endParaRPr lang="en-US" sz="3000" dirty="0"/>
          </a:p>
          <a:p>
            <a:pPr>
              <a:lnSpc>
                <a:spcPct val="115000"/>
              </a:lnSpc>
              <a:buClr>
                <a:schemeClr val="dk1"/>
              </a:buClr>
              <a:buSzPts val="1100"/>
            </a:pPr>
            <a:endParaRPr lang="en-US" sz="3000" dirty="0"/>
          </a:p>
          <a:p>
            <a:pPr>
              <a:lnSpc>
                <a:spcPct val="115000"/>
              </a:lnSpc>
              <a:buClr>
                <a:schemeClr val="dk1"/>
              </a:buClr>
              <a:buSzPts val="1100"/>
            </a:pPr>
            <a:endParaRPr lang="en-US" sz="3000" dirty="0"/>
          </a:p>
          <a:p>
            <a:pPr>
              <a:lnSpc>
                <a:spcPct val="115000"/>
              </a:lnSpc>
              <a:buClr>
                <a:schemeClr val="dk1"/>
              </a:buClr>
              <a:buSzPts val="1100"/>
            </a:pPr>
            <a:endParaRPr lang="en-US" sz="3000" dirty="0"/>
          </a:p>
          <a:p>
            <a:pPr>
              <a:lnSpc>
                <a:spcPct val="115000"/>
              </a:lnSpc>
              <a:buClr>
                <a:schemeClr val="dk1"/>
              </a:buClr>
              <a:buSzPts val="1100"/>
            </a:pPr>
            <a:endParaRPr lang="en-US" sz="3000" dirty="0"/>
          </a:p>
          <a:p>
            <a:pPr>
              <a:lnSpc>
                <a:spcPct val="115000"/>
              </a:lnSpc>
              <a:buClr>
                <a:schemeClr val="dk1"/>
              </a:buClr>
              <a:buSzPts val="1100"/>
            </a:pPr>
            <a:r>
              <a:rPr lang="en-US" sz="3000" dirty="0"/>
              <a:t>There are several different types of spina bifida, including:</a:t>
            </a:r>
          </a:p>
          <a:p>
            <a:pPr>
              <a:lnSpc>
                <a:spcPct val="115000"/>
              </a:lnSpc>
              <a:buClr>
                <a:schemeClr val="dk1"/>
              </a:buClr>
              <a:buSzPts val="1100"/>
            </a:pPr>
            <a:endParaRPr lang="en-US" sz="3000" dirty="0"/>
          </a:p>
          <a:p>
            <a:pPr algn="just">
              <a:lnSpc>
                <a:spcPct val="115000"/>
              </a:lnSpc>
              <a:buClr>
                <a:schemeClr val="dk1"/>
              </a:buClr>
              <a:buSzPts val="1100"/>
            </a:pPr>
            <a:r>
              <a:rPr lang="en-US" sz="3000" dirty="0"/>
              <a:t>1. Myelomeningocele:</a:t>
            </a:r>
          </a:p>
          <a:p>
            <a:pPr algn="just">
              <a:lnSpc>
                <a:spcPct val="115000"/>
              </a:lnSpc>
              <a:buClr>
                <a:schemeClr val="dk1"/>
              </a:buClr>
              <a:buSzPts val="1100"/>
            </a:pPr>
            <a:r>
              <a:rPr lang="en-US" sz="3000" dirty="0"/>
              <a:t>baby's spinal canal remains open along several vertebrae in the back, allowing the spinal cord and protective membranes around it to push out and form a sac in the baby's back.</a:t>
            </a:r>
          </a:p>
          <a:p>
            <a:pPr algn="just">
              <a:lnSpc>
                <a:spcPct val="115000"/>
              </a:lnSpc>
              <a:buClr>
                <a:schemeClr val="dk1"/>
              </a:buClr>
              <a:buSzPts val="1100"/>
            </a:pPr>
            <a:endParaRPr lang="en-US" sz="3000" dirty="0"/>
          </a:p>
          <a:p>
            <a:pPr algn="just">
              <a:lnSpc>
                <a:spcPct val="115000"/>
              </a:lnSpc>
              <a:buClr>
                <a:schemeClr val="dk1"/>
              </a:buClr>
              <a:buSzPts val="1100"/>
            </a:pPr>
            <a:r>
              <a:rPr lang="en-US" sz="3000" dirty="0"/>
              <a:t>2. Meningocele:</a:t>
            </a:r>
          </a:p>
          <a:p>
            <a:pPr algn="just">
              <a:lnSpc>
                <a:spcPct val="115000"/>
              </a:lnSpc>
              <a:buClr>
                <a:schemeClr val="dk1"/>
              </a:buClr>
              <a:buSzPts val="1100"/>
            </a:pPr>
            <a:r>
              <a:rPr lang="en-US" sz="3000" dirty="0"/>
              <a:t>The protective membranes around the spinal cord (meninges) push out through the spine; the spinal cord usually develops normally so surgery can often be used to remove the membranes without damaging the nerves.</a:t>
            </a:r>
          </a:p>
          <a:p>
            <a:pPr algn="just">
              <a:lnSpc>
                <a:spcPct val="115000"/>
              </a:lnSpc>
              <a:buClr>
                <a:schemeClr val="dk1"/>
              </a:buClr>
              <a:buSzPts val="1100"/>
            </a:pPr>
            <a:endParaRPr lang="en-US" sz="3000" dirty="0"/>
          </a:p>
          <a:p>
            <a:pPr algn="just">
              <a:lnSpc>
                <a:spcPct val="115000"/>
              </a:lnSpc>
              <a:buClr>
                <a:schemeClr val="dk1"/>
              </a:buClr>
              <a:buSzPts val="1100"/>
            </a:pPr>
            <a:r>
              <a:rPr lang="en-US" sz="3000" dirty="0"/>
              <a:t>3. Spina Bifida Occulta:</a:t>
            </a:r>
          </a:p>
          <a:p>
            <a:pPr algn="just">
              <a:lnSpc>
                <a:spcPct val="115000"/>
              </a:lnSpc>
              <a:buClr>
                <a:schemeClr val="dk1"/>
              </a:buClr>
              <a:buSzPts val="1100"/>
            </a:pPr>
            <a:r>
              <a:rPr lang="en-US" sz="3000" dirty="0"/>
              <a:t>1 or more vertebrae does not form properly, but the gap in the spine is very small.</a:t>
            </a:r>
            <a:endParaRPr sz="2800" dirty="0">
              <a:solidFill>
                <a:schemeClr val="dk1"/>
              </a:solidFill>
              <a:latin typeface="Arial"/>
              <a:ea typeface="Arial"/>
              <a:cs typeface="Arial"/>
              <a:sym typeface="Arial"/>
            </a:endParaRPr>
          </a:p>
          <a:p>
            <a:pPr marL="0" marR="0" lvl="0" indent="0" algn="l" rtl="0">
              <a:spcBef>
                <a:spcPts val="1120"/>
              </a:spcBef>
              <a:spcAft>
                <a:spcPts val="0"/>
              </a:spcAft>
              <a:buNone/>
            </a:pPr>
            <a:endParaRPr sz="2800" dirty="0">
              <a:solidFill>
                <a:schemeClr val="dk1"/>
              </a:solidFill>
              <a:latin typeface="Arial"/>
              <a:ea typeface="Arial"/>
              <a:cs typeface="Arial"/>
              <a:sym typeface="Arial"/>
            </a:endParaRPr>
          </a:p>
          <a:p>
            <a:pPr marL="0" marR="0" lvl="0" indent="0" algn="l" rtl="0">
              <a:spcBef>
                <a:spcPts val="1120"/>
              </a:spcBef>
              <a:spcAft>
                <a:spcPts val="0"/>
              </a:spcAft>
              <a:buNone/>
            </a:pPr>
            <a:endParaRPr sz="2800" dirty="0">
              <a:solidFill>
                <a:schemeClr val="dk1"/>
              </a:solidFill>
              <a:latin typeface="Arial"/>
              <a:ea typeface="Arial"/>
              <a:cs typeface="Arial"/>
              <a:sym typeface="Arial"/>
            </a:endParaRPr>
          </a:p>
          <a:p>
            <a:pPr marL="0" marR="0" lvl="0" indent="0" algn="l" rtl="0">
              <a:spcBef>
                <a:spcPts val="1120"/>
              </a:spcBef>
              <a:spcAft>
                <a:spcPts val="0"/>
              </a:spcAft>
              <a:buNone/>
            </a:pPr>
            <a:endParaRPr sz="2800" dirty="0">
              <a:solidFill>
                <a:schemeClr val="dk1"/>
              </a:solidFill>
              <a:latin typeface="Arial"/>
              <a:ea typeface="Arial"/>
              <a:cs typeface="Arial"/>
              <a:sym typeface="Arial"/>
            </a:endParaRPr>
          </a:p>
          <a:p>
            <a:pPr marL="0" marR="0" lvl="0" indent="0" algn="l" rtl="0">
              <a:spcBef>
                <a:spcPts val="1120"/>
              </a:spcBef>
              <a:spcAft>
                <a:spcPts val="0"/>
              </a:spcAft>
              <a:buNone/>
            </a:pPr>
            <a:endParaRPr sz="2800" dirty="0">
              <a:solidFill>
                <a:schemeClr val="dk1"/>
              </a:solidFill>
              <a:latin typeface="Arial"/>
              <a:ea typeface="Arial"/>
              <a:cs typeface="Arial"/>
              <a:sym typeface="Arial"/>
            </a:endParaRPr>
          </a:p>
          <a:p>
            <a:pPr marL="0" marR="0" lvl="0" indent="0" algn="l" rtl="0">
              <a:spcBef>
                <a:spcPts val="1120"/>
              </a:spcBef>
              <a:spcAft>
                <a:spcPts val="0"/>
              </a:spcAft>
              <a:buNone/>
            </a:pPr>
            <a:endParaRPr sz="2800" dirty="0">
              <a:solidFill>
                <a:schemeClr val="dk1"/>
              </a:solidFill>
              <a:latin typeface="Arial"/>
              <a:ea typeface="Arial"/>
              <a:cs typeface="Arial"/>
              <a:sym typeface="Arial"/>
            </a:endParaRPr>
          </a:p>
        </p:txBody>
      </p:sp>
      <p:sp>
        <p:nvSpPr>
          <p:cNvPr id="176" name="Google Shape;176;p25"/>
          <p:cNvSpPr txBox="1"/>
          <p:nvPr/>
        </p:nvSpPr>
        <p:spPr>
          <a:xfrm>
            <a:off x="11734800" y="8382000"/>
            <a:ext cx="9825000" cy="21720900"/>
          </a:xfrm>
          <a:prstGeom prst="rect">
            <a:avLst/>
          </a:prstGeom>
          <a:solidFill>
            <a:srgbClr val="D6DCEB"/>
          </a:solidFill>
          <a:ln>
            <a:noFill/>
          </a:ln>
        </p:spPr>
        <p:txBody>
          <a:bodyPr spcFirstLastPara="1" wrap="square" lIns="360000" tIns="360000" rIns="360000" bIns="360000" anchor="t" anchorCtr="0">
            <a:noAutofit/>
          </a:bodyPr>
          <a:lstStyle/>
          <a:p>
            <a:pPr marL="288925" marR="0" lvl="0" indent="-111125" algn="l" rtl="0">
              <a:spcBef>
                <a:spcPts val="1120"/>
              </a:spcBef>
              <a:spcAft>
                <a:spcPts val="0"/>
              </a:spcAft>
              <a:buClr>
                <a:schemeClr val="dk1"/>
              </a:buClr>
              <a:buSzPts val="2800"/>
              <a:buFont typeface="Noto Sans Symbols"/>
              <a:buNone/>
            </a:pPr>
            <a:endParaRPr sz="2800" dirty="0">
              <a:solidFill>
                <a:schemeClr val="dk1"/>
              </a:solidFill>
              <a:latin typeface="Arial"/>
              <a:ea typeface="Arial"/>
              <a:cs typeface="Arial"/>
              <a:sym typeface="Arial"/>
            </a:endParaRPr>
          </a:p>
          <a:p>
            <a:pPr marL="288925" marR="0" lvl="0" indent="-111125" algn="l" rtl="0">
              <a:spcBef>
                <a:spcPts val="1120"/>
              </a:spcBef>
              <a:spcAft>
                <a:spcPts val="0"/>
              </a:spcAft>
              <a:buClr>
                <a:schemeClr val="dk1"/>
              </a:buClr>
              <a:buSzPts val="2800"/>
              <a:buFont typeface="Noto Sans Symbols"/>
              <a:buNone/>
            </a:pPr>
            <a:endParaRPr sz="2800" dirty="0">
              <a:solidFill>
                <a:schemeClr val="dk1"/>
              </a:solidFill>
              <a:latin typeface="Arial"/>
              <a:ea typeface="Arial"/>
              <a:cs typeface="Arial"/>
              <a:sym typeface="Arial"/>
            </a:endParaRPr>
          </a:p>
          <a:p>
            <a:pPr marL="288925" marR="0" lvl="0" indent="-111125" algn="l" rtl="0">
              <a:spcBef>
                <a:spcPts val="1120"/>
              </a:spcBef>
              <a:spcAft>
                <a:spcPts val="0"/>
              </a:spcAft>
              <a:buClr>
                <a:schemeClr val="dk1"/>
              </a:buClr>
              <a:buSzPts val="2800"/>
              <a:buFont typeface="Noto Sans Symbols"/>
              <a:buNone/>
            </a:pPr>
            <a:endParaRPr sz="2800" dirty="0">
              <a:solidFill>
                <a:schemeClr val="dk1"/>
              </a:solidFill>
              <a:latin typeface="Arial"/>
              <a:ea typeface="Arial"/>
              <a:cs typeface="Arial"/>
              <a:sym typeface="Arial"/>
            </a:endParaRPr>
          </a:p>
          <a:p>
            <a:pPr marL="0" marR="0" lvl="0" indent="0" algn="l" rtl="0">
              <a:spcBef>
                <a:spcPts val="1120"/>
              </a:spcBef>
              <a:spcAft>
                <a:spcPts val="0"/>
              </a:spcAft>
              <a:buClr>
                <a:schemeClr val="dk1"/>
              </a:buClr>
              <a:buSzPts val="2800"/>
              <a:buFont typeface="Noto Sans Symbols"/>
              <a:buNone/>
            </a:pPr>
            <a:endParaRPr lang="en-GB" sz="3000" dirty="0">
              <a:solidFill>
                <a:schemeClr val="dk1"/>
              </a:solidFill>
            </a:endParaRPr>
          </a:p>
          <a:p>
            <a:pPr marL="0" marR="0" lvl="0" indent="0" algn="l" rtl="0">
              <a:spcBef>
                <a:spcPts val="1120"/>
              </a:spcBef>
              <a:spcAft>
                <a:spcPts val="0"/>
              </a:spcAft>
              <a:buClr>
                <a:schemeClr val="dk1"/>
              </a:buClr>
              <a:buSzPts val="2800"/>
              <a:buFont typeface="Noto Sans Symbols"/>
              <a:buNone/>
            </a:pPr>
            <a:endParaRPr lang="en-PK" sz="3000" dirty="0">
              <a:solidFill>
                <a:schemeClr val="dk1"/>
              </a:solidFill>
            </a:endParaRPr>
          </a:p>
          <a:p>
            <a:pPr marL="0" marR="0" lvl="0" indent="0" algn="l" rtl="0">
              <a:spcBef>
                <a:spcPts val="1120"/>
              </a:spcBef>
              <a:spcAft>
                <a:spcPts val="0"/>
              </a:spcAft>
              <a:buClr>
                <a:schemeClr val="dk1"/>
              </a:buClr>
              <a:buSzPts val="2800"/>
              <a:buFont typeface="Noto Sans Symbols"/>
              <a:buNone/>
            </a:pPr>
            <a:endParaRPr lang="en-PK" sz="3000" dirty="0">
              <a:solidFill>
                <a:schemeClr val="dk1"/>
              </a:solidFill>
            </a:endParaRPr>
          </a:p>
          <a:p>
            <a:pPr marL="0" marR="0" lvl="0" indent="0" algn="l" rtl="0">
              <a:spcBef>
                <a:spcPts val="1120"/>
              </a:spcBef>
              <a:spcAft>
                <a:spcPts val="0"/>
              </a:spcAft>
              <a:buClr>
                <a:schemeClr val="dk1"/>
              </a:buClr>
              <a:buSzPts val="2800"/>
              <a:buFont typeface="Noto Sans Symbols"/>
              <a:buNone/>
            </a:pPr>
            <a:endParaRPr lang="en-PK" sz="3000" dirty="0">
              <a:solidFill>
                <a:schemeClr val="dk1"/>
              </a:solidFill>
            </a:endParaRPr>
          </a:p>
          <a:p>
            <a:pPr marL="0" marR="0" lvl="0" indent="0" algn="l" rtl="0">
              <a:spcBef>
                <a:spcPts val="1120"/>
              </a:spcBef>
              <a:spcAft>
                <a:spcPts val="0"/>
              </a:spcAft>
              <a:buClr>
                <a:schemeClr val="dk1"/>
              </a:buClr>
              <a:buSzPts val="2800"/>
              <a:buFont typeface="Noto Sans Symbols"/>
              <a:buNone/>
            </a:pPr>
            <a:endParaRPr lang="en-PK" sz="3000" dirty="0">
              <a:solidFill>
                <a:schemeClr val="dk1"/>
              </a:solidFill>
            </a:endParaRPr>
          </a:p>
          <a:p>
            <a:pPr marL="0" marR="0" lvl="0" indent="0" algn="l" rtl="0">
              <a:spcBef>
                <a:spcPts val="1120"/>
              </a:spcBef>
              <a:spcAft>
                <a:spcPts val="0"/>
              </a:spcAft>
              <a:buClr>
                <a:schemeClr val="dk1"/>
              </a:buClr>
              <a:buSzPts val="2800"/>
              <a:buFont typeface="Noto Sans Symbols"/>
              <a:buNone/>
            </a:pPr>
            <a:endParaRPr lang="en-PK" sz="3000" dirty="0">
              <a:solidFill>
                <a:schemeClr val="dk1"/>
              </a:solidFill>
            </a:endParaRPr>
          </a:p>
          <a:p>
            <a:pPr marL="0" marR="0" lvl="0" indent="0" algn="l" rtl="0">
              <a:spcBef>
                <a:spcPts val="1120"/>
              </a:spcBef>
              <a:spcAft>
                <a:spcPts val="0"/>
              </a:spcAft>
              <a:buClr>
                <a:schemeClr val="dk1"/>
              </a:buClr>
              <a:buSzPts val="2800"/>
              <a:buFont typeface="Noto Sans Symbols"/>
              <a:buNone/>
            </a:pPr>
            <a:endParaRPr lang="en-PK" sz="3000" dirty="0">
              <a:solidFill>
                <a:schemeClr val="dk1"/>
              </a:solidFill>
            </a:endParaRPr>
          </a:p>
          <a:p>
            <a:pPr marL="0" lvl="0" indent="0">
              <a:lnSpc>
                <a:spcPct val="115000"/>
              </a:lnSpc>
              <a:buClr>
                <a:schemeClr val="dk1"/>
              </a:buClr>
              <a:buSzPts val="1100"/>
              <a:buFont typeface="Arial"/>
              <a:buNone/>
            </a:pPr>
            <a:endParaRPr sz="3000" dirty="0"/>
          </a:p>
          <a:p>
            <a:pPr algn="just" defTabSz="73243">
              <a:lnSpc>
                <a:spcPct val="115000"/>
              </a:lnSpc>
              <a:buClr>
                <a:schemeClr val="dk1"/>
              </a:buClr>
              <a:buSzPts val="1100"/>
              <a:defRPr sz="1800" b="0" i="0" u="none" strike="noStrike" kern="0" cap="none" spc="0" baseline="0">
                <a:solidFill>
                  <a:srgbClr val="000000"/>
                </a:solidFill>
                <a:uFillTx/>
              </a:defRPr>
            </a:pPr>
            <a:r>
              <a:rPr lang="en-GB" sz="3000" dirty="0"/>
              <a:t>•	Low folic acid intake during pregnancy</a:t>
            </a:r>
          </a:p>
          <a:p>
            <a:pPr algn="just" defTabSz="73243">
              <a:lnSpc>
                <a:spcPct val="115000"/>
              </a:lnSpc>
              <a:buClr>
                <a:schemeClr val="dk1"/>
              </a:buClr>
              <a:buSzPts val="1100"/>
              <a:defRPr sz="1800" b="0" i="0" u="none" strike="noStrike" kern="0" cap="none" spc="0" baseline="0">
                <a:solidFill>
                  <a:srgbClr val="000000"/>
                </a:solidFill>
                <a:uFillTx/>
              </a:defRPr>
            </a:pPr>
            <a:endParaRPr lang="en-GB" sz="3000" dirty="0"/>
          </a:p>
          <a:p>
            <a:pPr algn="just" defTabSz="73243">
              <a:lnSpc>
                <a:spcPct val="115000"/>
              </a:lnSpc>
              <a:buClr>
                <a:schemeClr val="dk1"/>
              </a:buClr>
              <a:buSzPts val="1100"/>
              <a:defRPr sz="1800" b="0" i="0" u="none" strike="noStrike" kern="0" cap="none" spc="0" baseline="0">
                <a:solidFill>
                  <a:srgbClr val="000000"/>
                </a:solidFill>
                <a:uFillTx/>
              </a:defRPr>
            </a:pPr>
            <a:r>
              <a:rPr lang="en-GB" sz="3000" dirty="0"/>
              <a:t>•	Family history of spina bifida</a:t>
            </a:r>
          </a:p>
          <a:p>
            <a:pPr algn="just" defTabSz="73243">
              <a:lnSpc>
                <a:spcPct val="115000"/>
              </a:lnSpc>
              <a:buClr>
                <a:schemeClr val="dk1"/>
              </a:buClr>
              <a:buSzPts val="1100"/>
              <a:defRPr sz="1800" b="0" i="0" u="none" strike="noStrike" kern="0" cap="none" spc="0" baseline="0">
                <a:solidFill>
                  <a:srgbClr val="000000"/>
                </a:solidFill>
                <a:uFillTx/>
              </a:defRPr>
            </a:pPr>
            <a:endParaRPr lang="en-GB" sz="3000" dirty="0"/>
          </a:p>
          <a:p>
            <a:pPr algn="just" defTabSz="73243">
              <a:lnSpc>
                <a:spcPct val="115000"/>
              </a:lnSpc>
              <a:buClr>
                <a:schemeClr val="dk1"/>
              </a:buClr>
              <a:buSzPts val="1100"/>
              <a:defRPr sz="1800" b="0" i="0" u="none" strike="noStrike" kern="0" cap="none" spc="0" baseline="0">
                <a:solidFill>
                  <a:srgbClr val="000000"/>
                </a:solidFill>
                <a:uFillTx/>
              </a:defRPr>
            </a:pPr>
            <a:r>
              <a:rPr lang="en-GB" sz="3000" dirty="0"/>
              <a:t>•	Medicines – taking certain medicines such as valproic acid during pregnancy </a:t>
            </a:r>
          </a:p>
          <a:p>
            <a:pPr defTabSz="73243">
              <a:lnSpc>
                <a:spcPct val="115000"/>
              </a:lnSpc>
              <a:buClr>
                <a:schemeClr val="dk1"/>
              </a:buClr>
              <a:buSzPts val="1100"/>
              <a:defRPr sz="1800" b="0" i="0" u="none" strike="noStrike" kern="0" cap="none" spc="0" baseline="0">
                <a:solidFill>
                  <a:srgbClr val="000000"/>
                </a:solidFill>
                <a:uFillTx/>
              </a:defRPr>
            </a:pPr>
            <a:endParaRPr lang="en-GB" sz="3000" dirty="0"/>
          </a:p>
          <a:p>
            <a:pPr defTabSz="73243">
              <a:lnSpc>
                <a:spcPct val="115000"/>
              </a:lnSpc>
              <a:buClr>
                <a:schemeClr val="dk1"/>
              </a:buClr>
              <a:buSzPts val="1100"/>
              <a:defRPr sz="1800" b="0" i="0" u="none" strike="noStrike" kern="0" cap="none" spc="0" baseline="0">
                <a:solidFill>
                  <a:srgbClr val="000000"/>
                </a:solidFill>
                <a:uFillTx/>
              </a:defRPr>
            </a:pPr>
            <a:endParaRPr lang="en-GB" sz="3000" dirty="0"/>
          </a:p>
          <a:p>
            <a:pPr defTabSz="73243">
              <a:lnSpc>
                <a:spcPct val="115000"/>
              </a:lnSpc>
              <a:buClr>
                <a:schemeClr val="dk1"/>
              </a:buClr>
              <a:buSzPts val="1100"/>
              <a:defRPr sz="1800" b="0" i="0" u="none" strike="noStrike" kern="0" cap="none" spc="0" baseline="0">
                <a:solidFill>
                  <a:srgbClr val="000000"/>
                </a:solidFill>
                <a:uFillTx/>
              </a:defRPr>
            </a:pPr>
            <a:endParaRPr lang="en-GB" sz="3000" dirty="0"/>
          </a:p>
          <a:p>
            <a:pPr algn="just" defTabSz="73243">
              <a:lnSpc>
                <a:spcPct val="115000"/>
              </a:lnSpc>
              <a:buClr>
                <a:schemeClr val="dk1"/>
              </a:buClr>
              <a:buSzPts val="1100"/>
              <a:defRPr sz="1800" b="0" i="0" u="none" strike="noStrike" kern="0" cap="none" spc="0" baseline="0">
                <a:solidFill>
                  <a:srgbClr val="000000"/>
                </a:solidFill>
                <a:uFillTx/>
              </a:defRPr>
            </a:pPr>
            <a:r>
              <a:rPr lang="en-GB" sz="3000" dirty="0"/>
              <a:t>Spina Bifida is often detected during the mid pregnancy anomaly scan, which is offered to all pregnant women between 18 and 21 weeks of pregnancy.</a:t>
            </a:r>
          </a:p>
          <a:p>
            <a:pPr defTabSz="73243">
              <a:lnSpc>
                <a:spcPct val="115000"/>
              </a:lnSpc>
              <a:buClr>
                <a:schemeClr val="dk1"/>
              </a:buClr>
              <a:buSzPts val="1100"/>
              <a:defRPr sz="1800" b="0" i="0" u="none" strike="noStrike" kern="0" cap="none" spc="0" baseline="0">
                <a:solidFill>
                  <a:srgbClr val="000000"/>
                </a:solidFill>
                <a:uFillTx/>
              </a:defRPr>
            </a:pPr>
            <a:endParaRPr lang="en-GB" sz="3000" dirty="0"/>
          </a:p>
          <a:p>
            <a:pPr defTabSz="73243">
              <a:lnSpc>
                <a:spcPct val="115000"/>
              </a:lnSpc>
              <a:buClr>
                <a:schemeClr val="dk1"/>
              </a:buClr>
              <a:buSzPts val="1100"/>
              <a:defRPr sz="1800" b="0" i="0" u="none" strike="noStrike" kern="0" cap="none" spc="0" baseline="0">
                <a:solidFill>
                  <a:srgbClr val="000000"/>
                </a:solidFill>
                <a:uFillTx/>
              </a:defRPr>
            </a:pPr>
            <a:endParaRPr lang="en-GB" sz="3000" dirty="0"/>
          </a:p>
          <a:p>
            <a:pPr defTabSz="73243">
              <a:lnSpc>
                <a:spcPct val="115000"/>
              </a:lnSpc>
              <a:buClr>
                <a:schemeClr val="dk1"/>
              </a:buClr>
              <a:buSzPts val="1100"/>
              <a:defRPr sz="1800" b="0" i="0" u="none" strike="noStrike" kern="0" cap="none" spc="0" baseline="0">
                <a:solidFill>
                  <a:srgbClr val="000000"/>
                </a:solidFill>
                <a:uFillTx/>
              </a:defRPr>
            </a:pPr>
            <a:endParaRPr lang="en-GB" sz="3000" dirty="0"/>
          </a:p>
          <a:p>
            <a:pPr algn="just" defTabSz="73243">
              <a:lnSpc>
                <a:spcPct val="115000"/>
              </a:lnSpc>
              <a:buClr>
                <a:schemeClr val="dk1"/>
              </a:buClr>
              <a:buSzPts val="1100"/>
              <a:defRPr sz="1800" b="0" i="0" u="none" strike="noStrike" kern="0" cap="none" spc="0" baseline="0">
                <a:solidFill>
                  <a:srgbClr val="000000"/>
                </a:solidFill>
                <a:uFillTx/>
              </a:defRPr>
            </a:pPr>
            <a:r>
              <a:rPr lang="en-GB" sz="3000" dirty="0"/>
              <a:t>•	Surgery soon after birth to close the opening in the spine and treat hydrocephalus</a:t>
            </a:r>
          </a:p>
          <a:p>
            <a:pPr algn="just" defTabSz="73243">
              <a:lnSpc>
                <a:spcPct val="115000"/>
              </a:lnSpc>
              <a:buClr>
                <a:schemeClr val="dk1"/>
              </a:buClr>
              <a:buSzPts val="1100"/>
              <a:defRPr sz="1800" b="0" i="0" u="none" strike="noStrike" kern="0" cap="none" spc="0" baseline="0">
                <a:solidFill>
                  <a:srgbClr val="000000"/>
                </a:solidFill>
                <a:uFillTx/>
              </a:defRPr>
            </a:pPr>
            <a:endParaRPr lang="en-GB" sz="3000" dirty="0"/>
          </a:p>
          <a:p>
            <a:pPr algn="just" defTabSz="73243">
              <a:lnSpc>
                <a:spcPct val="115000"/>
              </a:lnSpc>
              <a:buClr>
                <a:schemeClr val="dk1"/>
              </a:buClr>
              <a:buSzPts val="1100"/>
              <a:defRPr sz="1800" b="0" i="0" u="none" strike="noStrike" kern="0" cap="none" spc="0" baseline="0">
                <a:solidFill>
                  <a:srgbClr val="000000"/>
                </a:solidFill>
                <a:uFillTx/>
              </a:defRPr>
            </a:pPr>
            <a:r>
              <a:rPr lang="en-GB" sz="3000" dirty="0"/>
              <a:t>•	therapies to help make day-to-day life easier and improve independence, such as physiotherapy and occupational therapy assistive devices and mobility equipment, such as a wheelchair, or walking aids</a:t>
            </a:r>
          </a:p>
          <a:p>
            <a:pPr algn="just" defTabSz="73243">
              <a:lnSpc>
                <a:spcPct val="115000"/>
              </a:lnSpc>
              <a:buClr>
                <a:schemeClr val="dk1"/>
              </a:buClr>
              <a:buSzPts val="1100"/>
              <a:defRPr sz="1800" b="0" i="0" u="none" strike="noStrike" kern="0" cap="none" spc="0" baseline="0">
                <a:solidFill>
                  <a:srgbClr val="000000"/>
                </a:solidFill>
                <a:uFillTx/>
              </a:defRPr>
            </a:pPr>
            <a:endParaRPr lang="en-GB" sz="3000" dirty="0"/>
          </a:p>
          <a:p>
            <a:pPr algn="just" defTabSz="73243">
              <a:lnSpc>
                <a:spcPct val="115000"/>
              </a:lnSpc>
              <a:buClr>
                <a:schemeClr val="dk1"/>
              </a:buClr>
              <a:buSzPts val="1100"/>
              <a:defRPr sz="1800" b="0" i="0" u="none" strike="noStrike" kern="0" cap="none" spc="0" baseline="0">
                <a:solidFill>
                  <a:srgbClr val="000000"/>
                </a:solidFill>
                <a:uFillTx/>
              </a:defRPr>
            </a:pPr>
            <a:r>
              <a:rPr lang="en-GB" sz="3000" dirty="0"/>
              <a:t>•	Treatments for bowel and urinary problems</a:t>
            </a:r>
          </a:p>
          <a:p>
            <a:pPr algn="just" defTabSz="73243">
              <a:lnSpc>
                <a:spcPct val="115000"/>
              </a:lnSpc>
              <a:buClr>
                <a:schemeClr val="dk1"/>
              </a:buClr>
              <a:buSzPts val="1100"/>
              <a:defRPr sz="1800" b="0" i="0" u="none" strike="noStrike" kern="0" cap="none" spc="0" baseline="0">
                <a:solidFill>
                  <a:srgbClr val="000000"/>
                </a:solidFill>
                <a:uFillTx/>
              </a:defRPr>
            </a:pPr>
            <a:endParaRPr lang="en-GB" sz="3000" dirty="0"/>
          </a:p>
          <a:p>
            <a:pPr algn="just" defTabSz="73243">
              <a:lnSpc>
                <a:spcPct val="115000"/>
              </a:lnSpc>
              <a:buClr>
                <a:schemeClr val="dk1"/>
              </a:buClr>
              <a:buSzPts val="1100"/>
              <a:defRPr sz="1800" b="0" i="0" u="none" strike="noStrike" kern="0" cap="none" spc="0" baseline="0">
                <a:solidFill>
                  <a:srgbClr val="000000"/>
                </a:solidFill>
                <a:uFillTx/>
              </a:defRPr>
            </a:pPr>
            <a:r>
              <a:rPr lang="en-GB" sz="3000" dirty="0"/>
              <a:t>•	With the right treatment and support, many children with spina bifida survive well into adulthood.</a:t>
            </a:r>
            <a:endParaRPr sz="3000" dirty="0">
              <a:solidFill>
                <a:schemeClr val="dk1"/>
              </a:solidFill>
            </a:endParaRPr>
          </a:p>
          <a:p>
            <a:pPr marL="288925" marR="0" lvl="0" indent="-111125" algn="l" rtl="0">
              <a:spcBef>
                <a:spcPts val="1120"/>
              </a:spcBef>
              <a:spcAft>
                <a:spcPts val="0"/>
              </a:spcAft>
              <a:buClr>
                <a:schemeClr val="dk1"/>
              </a:buClr>
              <a:buSzPts val="2800"/>
              <a:buFont typeface="Noto Sans Symbols"/>
              <a:buNone/>
            </a:pPr>
            <a:endParaRPr sz="2800" dirty="0">
              <a:solidFill>
                <a:schemeClr val="dk1"/>
              </a:solidFill>
              <a:latin typeface="Arial"/>
              <a:ea typeface="Arial"/>
              <a:cs typeface="Arial"/>
              <a:sym typeface="Arial"/>
            </a:endParaRPr>
          </a:p>
          <a:p>
            <a:pPr marL="288925" marR="0" lvl="0" indent="-111125" algn="l" rtl="0">
              <a:spcBef>
                <a:spcPts val="1120"/>
              </a:spcBef>
              <a:spcAft>
                <a:spcPts val="0"/>
              </a:spcAft>
              <a:buClr>
                <a:schemeClr val="dk1"/>
              </a:buClr>
              <a:buSzPts val="2800"/>
              <a:buFont typeface="Noto Sans Symbols"/>
              <a:buNone/>
            </a:pPr>
            <a:endParaRPr sz="2800" dirty="0">
              <a:solidFill>
                <a:schemeClr val="dk1"/>
              </a:solidFill>
              <a:latin typeface="Arial"/>
              <a:ea typeface="Arial"/>
              <a:cs typeface="Arial"/>
              <a:sym typeface="Arial"/>
            </a:endParaRPr>
          </a:p>
          <a:p>
            <a:pPr marL="288925" marR="0" lvl="0" indent="-111125" algn="l" rtl="0">
              <a:spcBef>
                <a:spcPts val="1120"/>
              </a:spcBef>
              <a:spcAft>
                <a:spcPts val="0"/>
              </a:spcAft>
              <a:buClr>
                <a:schemeClr val="dk1"/>
              </a:buClr>
              <a:buSzPts val="2800"/>
              <a:buFont typeface="Noto Sans Symbols"/>
              <a:buNone/>
            </a:pPr>
            <a:endParaRPr sz="2800" dirty="0">
              <a:solidFill>
                <a:schemeClr val="dk1"/>
              </a:solidFill>
              <a:latin typeface="Arial"/>
              <a:ea typeface="Arial"/>
              <a:cs typeface="Arial"/>
              <a:sym typeface="Arial"/>
            </a:endParaRPr>
          </a:p>
          <a:p>
            <a:pPr marL="288925" marR="0" lvl="0" indent="-111125" algn="l" rtl="0">
              <a:spcBef>
                <a:spcPts val="1120"/>
              </a:spcBef>
              <a:spcAft>
                <a:spcPts val="0"/>
              </a:spcAft>
              <a:buClr>
                <a:schemeClr val="dk1"/>
              </a:buClr>
              <a:buSzPts val="2800"/>
              <a:buFont typeface="Noto Sans Symbols"/>
              <a:buNone/>
            </a:pPr>
            <a:endParaRPr sz="2800" dirty="0">
              <a:solidFill>
                <a:schemeClr val="dk1"/>
              </a:solidFill>
              <a:latin typeface="Arial"/>
              <a:ea typeface="Arial"/>
              <a:cs typeface="Arial"/>
              <a:sym typeface="Arial"/>
            </a:endParaRPr>
          </a:p>
          <a:p>
            <a:pPr marL="288925" marR="0" lvl="0" indent="-111125" algn="l" rtl="0">
              <a:spcBef>
                <a:spcPts val="1120"/>
              </a:spcBef>
              <a:spcAft>
                <a:spcPts val="0"/>
              </a:spcAft>
              <a:buClr>
                <a:schemeClr val="dk1"/>
              </a:buClr>
              <a:buSzPts val="2800"/>
              <a:buFont typeface="Noto Sans Symbols"/>
              <a:buNone/>
            </a:pPr>
            <a:endParaRPr sz="2800" dirty="0">
              <a:solidFill>
                <a:schemeClr val="dk1"/>
              </a:solidFill>
              <a:latin typeface="Arial"/>
              <a:ea typeface="Arial"/>
              <a:cs typeface="Arial"/>
              <a:sym typeface="Arial"/>
            </a:endParaRPr>
          </a:p>
          <a:p>
            <a:pPr marL="288925" marR="0" lvl="0" indent="-111125" algn="l" rtl="0">
              <a:spcBef>
                <a:spcPts val="1120"/>
              </a:spcBef>
              <a:spcAft>
                <a:spcPts val="0"/>
              </a:spcAft>
              <a:buClr>
                <a:schemeClr val="dk1"/>
              </a:buClr>
              <a:buSzPts val="2800"/>
              <a:buFont typeface="Noto Sans Symbols"/>
              <a:buNone/>
            </a:pPr>
            <a:endParaRPr sz="2800" dirty="0">
              <a:solidFill>
                <a:schemeClr val="dk1"/>
              </a:solidFill>
              <a:latin typeface="Arial"/>
              <a:ea typeface="Arial"/>
              <a:cs typeface="Arial"/>
              <a:sym typeface="Arial"/>
            </a:endParaRPr>
          </a:p>
          <a:p>
            <a:pPr marL="288925" marR="0" lvl="0" indent="-111125" algn="l" rtl="0">
              <a:spcBef>
                <a:spcPts val="1120"/>
              </a:spcBef>
              <a:spcAft>
                <a:spcPts val="0"/>
              </a:spcAft>
              <a:buClr>
                <a:schemeClr val="dk1"/>
              </a:buClr>
              <a:buSzPts val="2800"/>
              <a:buFont typeface="Noto Sans Symbols"/>
              <a:buNone/>
            </a:pPr>
            <a:endParaRPr sz="2800" dirty="0">
              <a:solidFill>
                <a:schemeClr val="dk1"/>
              </a:solidFill>
              <a:latin typeface="Arial"/>
              <a:ea typeface="Arial"/>
              <a:cs typeface="Arial"/>
              <a:sym typeface="Arial"/>
            </a:endParaRPr>
          </a:p>
          <a:p>
            <a:pPr marL="288925" marR="0" lvl="0" indent="-111125" algn="l" rtl="0">
              <a:spcBef>
                <a:spcPts val="1120"/>
              </a:spcBef>
              <a:spcAft>
                <a:spcPts val="0"/>
              </a:spcAft>
              <a:buClr>
                <a:schemeClr val="dk1"/>
              </a:buClr>
              <a:buSzPts val="2800"/>
              <a:buFont typeface="Noto Sans Symbols"/>
              <a:buNone/>
            </a:pPr>
            <a:endParaRPr sz="2800" dirty="0">
              <a:solidFill>
                <a:schemeClr val="dk1"/>
              </a:solidFill>
              <a:latin typeface="Arial"/>
              <a:ea typeface="Arial"/>
              <a:cs typeface="Arial"/>
              <a:sym typeface="Arial"/>
            </a:endParaRPr>
          </a:p>
          <a:p>
            <a:pPr marL="288925" marR="0" lvl="0" indent="-111125" algn="l" rtl="0">
              <a:spcBef>
                <a:spcPts val="1120"/>
              </a:spcBef>
              <a:spcAft>
                <a:spcPts val="0"/>
              </a:spcAft>
              <a:buClr>
                <a:schemeClr val="dk1"/>
              </a:buClr>
              <a:buSzPts val="2800"/>
              <a:buFont typeface="Noto Sans Symbols"/>
              <a:buNone/>
            </a:pPr>
            <a:endParaRPr sz="2800" dirty="0">
              <a:solidFill>
                <a:schemeClr val="dk1"/>
              </a:solidFill>
              <a:latin typeface="Arial"/>
              <a:ea typeface="Arial"/>
              <a:cs typeface="Arial"/>
              <a:sym typeface="Arial"/>
            </a:endParaRPr>
          </a:p>
          <a:p>
            <a:pPr marL="288925" marR="0" lvl="0" indent="-111125" algn="l" rtl="0">
              <a:spcBef>
                <a:spcPts val="1120"/>
              </a:spcBef>
              <a:spcAft>
                <a:spcPts val="0"/>
              </a:spcAft>
              <a:buClr>
                <a:schemeClr val="dk1"/>
              </a:buClr>
              <a:buSzPts val="2800"/>
              <a:buFont typeface="Noto Sans Symbols"/>
              <a:buNone/>
            </a:pPr>
            <a:endParaRPr sz="2800" dirty="0">
              <a:solidFill>
                <a:schemeClr val="dk1"/>
              </a:solidFill>
              <a:latin typeface="Arial"/>
              <a:ea typeface="Arial"/>
              <a:cs typeface="Arial"/>
              <a:sym typeface="Arial"/>
            </a:endParaRPr>
          </a:p>
          <a:p>
            <a:pPr marL="288925" marR="0" lvl="0" indent="-111125" algn="l" rtl="0">
              <a:spcBef>
                <a:spcPts val="1120"/>
              </a:spcBef>
              <a:spcAft>
                <a:spcPts val="0"/>
              </a:spcAft>
              <a:buClr>
                <a:schemeClr val="dk1"/>
              </a:buClr>
              <a:buSzPts val="2800"/>
              <a:buFont typeface="Noto Sans Symbols"/>
              <a:buNone/>
            </a:pPr>
            <a:endParaRPr sz="2800" dirty="0">
              <a:solidFill>
                <a:schemeClr val="dk1"/>
              </a:solidFill>
              <a:latin typeface="Arial"/>
              <a:ea typeface="Arial"/>
              <a:cs typeface="Arial"/>
              <a:sym typeface="Arial"/>
            </a:endParaRPr>
          </a:p>
          <a:p>
            <a:pPr marL="288925" marR="0" lvl="0" indent="-111125" algn="l" rtl="0">
              <a:spcBef>
                <a:spcPts val="1120"/>
              </a:spcBef>
              <a:spcAft>
                <a:spcPts val="0"/>
              </a:spcAft>
              <a:buClr>
                <a:schemeClr val="dk1"/>
              </a:buClr>
              <a:buSzPts val="2800"/>
              <a:buFont typeface="Noto Sans Symbols"/>
              <a:buNone/>
            </a:pPr>
            <a:endParaRPr sz="2800" dirty="0">
              <a:solidFill>
                <a:schemeClr val="dk1"/>
              </a:solidFill>
              <a:latin typeface="Arial"/>
              <a:ea typeface="Arial"/>
              <a:cs typeface="Arial"/>
              <a:sym typeface="Arial"/>
            </a:endParaRPr>
          </a:p>
          <a:p>
            <a:pPr marL="288925" marR="0" lvl="0" indent="-111125" algn="l" rtl="0">
              <a:spcBef>
                <a:spcPts val="1120"/>
              </a:spcBef>
              <a:spcAft>
                <a:spcPts val="0"/>
              </a:spcAft>
              <a:buClr>
                <a:schemeClr val="dk1"/>
              </a:buClr>
              <a:buSzPts val="2800"/>
              <a:buFont typeface="Noto Sans Symbols"/>
              <a:buNone/>
            </a:pPr>
            <a:endParaRPr sz="2800" dirty="0">
              <a:solidFill>
                <a:schemeClr val="dk1"/>
              </a:solidFill>
              <a:latin typeface="Arial"/>
              <a:ea typeface="Arial"/>
              <a:cs typeface="Arial"/>
              <a:sym typeface="Arial"/>
            </a:endParaRPr>
          </a:p>
          <a:p>
            <a:pPr marL="288925" marR="0" lvl="0" indent="-111125" algn="l" rtl="0">
              <a:spcBef>
                <a:spcPts val="1120"/>
              </a:spcBef>
              <a:spcAft>
                <a:spcPts val="0"/>
              </a:spcAft>
              <a:buClr>
                <a:schemeClr val="dk1"/>
              </a:buClr>
              <a:buSzPts val="2800"/>
              <a:buFont typeface="Noto Sans Symbols"/>
              <a:buNone/>
            </a:pPr>
            <a:endParaRPr sz="2800" dirty="0">
              <a:solidFill>
                <a:schemeClr val="dk1"/>
              </a:solidFill>
              <a:latin typeface="Arial"/>
              <a:ea typeface="Arial"/>
              <a:cs typeface="Arial"/>
              <a:sym typeface="Arial"/>
            </a:endParaRPr>
          </a:p>
        </p:txBody>
      </p:sp>
      <p:sp>
        <p:nvSpPr>
          <p:cNvPr id="177" name="Google Shape;177;p25"/>
          <p:cNvSpPr txBox="1"/>
          <p:nvPr/>
        </p:nvSpPr>
        <p:spPr>
          <a:xfrm>
            <a:off x="22326600" y="8382000"/>
            <a:ext cx="9825000" cy="21634500"/>
          </a:xfrm>
          <a:prstGeom prst="rect">
            <a:avLst/>
          </a:prstGeom>
          <a:solidFill>
            <a:srgbClr val="D6DCEB"/>
          </a:solidFill>
          <a:ln>
            <a:noFill/>
          </a:ln>
        </p:spPr>
        <p:txBody>
          <a:bodyPr spcFirstLastPara="1" wrap="square" lIns="360000" tIns="360000" rIns="360000" bIns="360000" anchor="t" anchorCtr="0">
            <a:noAutofit/>
          </a:bodyPr>
          <a:lstStyle/>
          <a:p>
            <a:pPr algn="just" defTabSz="73243">
              <a:lnSpc>
                <a:spcPct val="115000"/>
              </a:lnSpc>
              <a:buClr>
                <a:schemeClr val="dk1"/>
              </a:buClr>
              <a:buSzPts val="1100"/>
              <a:defRPr sz="1800" b="0" i="0" u="none" strike="noStrike" kern="0" cap="none" spc="0" baseline="0">
                <a:solidFill>
                  <a:srgbClr val="000000"/>
                </a:solidFill>
                <a:uFillTx/>
              </a:defRPr>
            </a:pPr>
            <a:r>
              <a:rPr lang="en-GB" sz="3000" dirty="0"/>
              <a:t>It can be a challenging condition to live with, but many adults with spina bifida are able to lead independent and fulfilling lives.</a:t>
            </a:r>
          </a:p>
          <a:p>
            <a:pPr marL="0" lvl="0" indent="0" algn="l" rtl="0">
              <a:lnSpc>
                <a:spcPct val="115000"/>
              </a:lnSpc>
              <a:spcBef>
                <a:spcPts val="0"/>
              </a:spcBef>
              <a:spcAft>
                <a:spcPts val="0"/>
              </a:spcAft>
              <a:buClr>
                <a:schemeClr val="dk1"/>
              </a:buClr>
              <a:buSzPts val="1100"/>
              <a:buFont typeface="Arial"/>
              <a:buNone/>
            </a:pPr>
            <a:endParaRPr lang="en-GB" sz="3000" dirty="0">
              <a:solidFill>
                <a:schemeClr val="dk1"/>
              </a:solidFill>
              <a:latin typeface="Calibri"/>
              <a:ea typeface="Calibri"/>
              <a:cs typeface="Calibri"/>
              <a:sym typeface="Calibri"/>
            </a:endParaRPr>
          </a:p>
          <a:p>
            <a:pPr marL="0" lvl="0" indent="0" algn="l" rtl="0">
              <a:lnSpc>
                <a:spcPct val="115000"/>
              </a:lnSpc>
              <a:spcBef>
                <a:spcPts val="0"/>
              </a:spcBef>
              <a:spcAft>
                <a:spcPts val="0"/>
              </a:spcAft>
              <a:buClr>
                <a:schemeClr val="dk1"/>
              </a:buClr>
              <a:buSzPts val="1100"/>
              <a:buFont typeface="Arial"/>
              <a:buNone/>
            </a:pPr>
            <a:endParaRPr lang="en-PK" sz="3000" dirty="0">
              <a:solidFill>
                <a:schemeClr val="dk1"/>
              </a:solidFill>
              <a:latin typeface="Calibri"/>
              <a:ea typeface="Calibri"/>
              <a:cs typeface="Calibri"/>
              <a:sym typeface="Calibri"/>
            </a:endParaRPr>
          </a:p>
          <a:p>
            <a:pPr marL="0" lvl="0" indent="0" algn="l" rtl="0">
              <a:lnSpc>
                <a:spcPct val="115000"/>
              </a:lnSpc>
              <a:spcBef>
                <a:spcPts val="0"/>
              </a:spcBef>
              <a:spcAft>
                <a:spcPts val="0"/>
              </a:spcAft>
              <a:buClr>
                <a:schemeClr val="dk1"/>
              </a:buClr>
              <a:buSzPts val="1100"/>
              <a:buFont typeface="Arial"/>
              <a:buNone/>
            </a:pPr>
            <a:endParaRPr sz="3000" dirty="0">
              <a:solidFill>
                <a:schemeClr val="dk1"/>
              </a:solidFill>
              <a:latin typeface="Calibri"/>
              <a:ea typeface="Calibri"/>
              <a:cs typeface="Calibri"/>
              <a:sym typeface="Calibri"/>
            </a:endParaRPr>
          </a:p>
          <a:p>
            <a:pPr marL="0" lvl="0" indent="0" algn="l" rtl="0">
              <a:lnSpc>
                <a:spcPct val="115000"/>
              </a:lnSpc>
              <a:spcBef>
                <a:spcPts val="0"/>
              </a:spcBef>
              <a:spcAft>
                <a:spcPts val="0"/>
              </a:spcAft>
              <a:buClr>
                <a:schemeClr val="dk1"/>
              </a:buClr>
              <a:buSzPts val="1100"/>
              <a:buFont typeface="Arial"/>
              <a:buNone/>
            </a:pPr>
            <a:endParaRPr lang="en-US" sz="3000" dirty="0">
              <a:solidFill>
                <a:schemeClr val="dk1"/>
              </a:solidFill>
              <a:latin typeface="Times New Roman"/>
              <a:ea typeface="Times New Roman"/>
              <a:cs typeface="Times New Roman"/>
              <a:sym typeface="Times New Roman"/>
            </a:endParaRPr>
          </a:p>
          <a:p>
            <a:pPr marL="0" lvl="0" indent="0" algn="l" rtl="0">
              <a:lnSpc>
                <a:spcPct val="115000"/>
              </a:lnSpc>
              <a:spcBef>
                <a:spcPts val="0"/>
              </a:spcBef>
              <a:spcAft>
                <a:spcPts val="0"/>
              </a:spcAft>
              <a:buClr>
                <a:schemeClr val="dk1"/>
              </a:buClr>
              <a:buSzPts val="1100"/>
              <a:buFont typeface="Arial"/>
              <a:buNone/>
            </a:pPr>
            <a:endParaRPr lang="en-US" sz="3000" dirty="0">
              <a:solidFill>
                <a:schemeClr val="dk1"/>
              </a:solidFill>
              <a:latin typeface="Times New Roman"/>
              <a:ea typeface="Times New Roman"/>
              <a:cs typeface="Times New Roman"/>
              <a:sym typeface="Times New Roman"/>
            </a:endParaRPr>
          </a:p>
          <a:p>
            <a:pPr marL="0" lvl="0" indent="0" algn="l" rtl="0">
              <a:lnSpc>
                <a:spcPct val="115000"/>
              </a:lnSpc>
              <a:spcBef>
                <a:spcPts val="0"/>
              </a:spcBef>
              <a:spcAft>
                <a:spcPts val="0"/>
              </a:spcAft>
              <a:buClr>
                <a:schemeClr val="dk1"/>
              </a:buClr>
              <a:buSzPts val="1100"/>
              <a:buFont typeface="Arial"/>
              <a:buNone/>
            </a:pPr>
            <a:endParaRPr lang="en-US" sz="3000" dirty="0">
              <a:solidFill>
                <a:schemeClr val="dk1"/>
              </a:solidFill>
              <a:latin typeface="Times New Roman"/>
              <a:ea typeface="Times New Roman"/>
              <a:cs typeface="Times New Roman"/>
              <a:sym typeface="Times New Roman"/>
            </a:endParaRPr>
          </a:p>
          <a:p>
            <a:pPr marL="0" lvl="0" indent="0" algn="l" rtl="0">
              <a:lnSpc>
                <a:spcPct val="115000"/>
              </a:lnSpc>
              <a:spcBef>
                <a:spcPts val="0"/>
              </a:spcBef>
              <a:spcAft>
                <a:spcPts val="0"/>
              </a:spcAft>
              <a:buClr>
                <a:schemeClr val="dk1"/>
              </a:buClr>
              <a:buSzPts val="1100"/>
              <a:buFont typeface="Arial"/>
              <a:buNone/>
            </a:pPr>
            <a:endParaRPr lang="en-US" sz="3000" dirty="0">
              <a:solidFill>
                <a:schemeClr val="dk1"/>
              </a:solidFill>
              <a:latin typeface="Times New Roman"/>
              <a:ea typeface="Times New Roman"/>
              <a:cs typeface="Times New Roman"/>
              <a:sym typeface="Times New Roman"/>
            </a:endParaRPr>
          </a:p>
          <a:p>
            <a:pPr marL="0" lvl="0" indent="0" algn="l" rtl="0">
              <a:lnSpc>
                <a:spcPct val="115000"/>
              </a:lnSpc>
              <a:spcBef>
                <a:spcPts val="0"/>
              </a:spcBef>
              <a:spcAft>
                <a:spcPts val="0"/>
              </a:spcAft>
              <a:buClr>
                <a:schemeClr val="dk1"/>
              </a:buClr>
              <a:buSzPts val="1100"/>
              <a:buFont typeface="Arial"/>
              <a:buNone/>
            </a:pPr>
            <a:endParaRPr lang="en-US" sz="3000" dirty="0">
              <a:solidFill>
                <a:schemeClr val="dk1"/>
              </a:solidFill>
              <a:latin typeface="Times New Roman"/>
              <a:ea typeface="Times New Roman"/>
              <a:cs typeface="Times New Roman"/>
              <a:sym typeface="Times New Roman"/>
            </a:endParaRPr>
          </a:p>
          <a:p>
            <a:pPr marL="0" lvl="0" indent="0" algn="l" rtl="0">
              <a:lnSpc>
                <a:spcPct val="115000"/>
              </a:lnSpc>
              <a:spcBef>
                <a:spcPts val="0"/>
              </a:spcBef>
              <a:spcAft>
                <a:spcPts val="0"/>
              </a:spcAft>
              <a:buClr>
                <a:schemeClr val="dk1"/>
              </a:buClr>
              <a:buSzPts val="1100"/>
              <a:buFont typeface="Arial"/>
              <a:buNone/>
            </a:pPr>
            <a:endParaRPr lang="en-US" sz="3000" dirty="0">
              <a:solidFill>
                <a:schemeClr val="dk1"/>
              </a:solidFill>
              <a:latin typeface="Times New Roman"/>
              <a:ea typeface="Times New Roman"/>
              <a:cs typeface="Times New Roman"/>
              <a:sym typeface="Times New Roman"/>
            </a:endParaRPr>
          </a:p>
          <a:p>
            <a:pPr marL="0" lvl="0" indent="0" algn="l" rtl="0">
              <a:lnSpc>
                <a:spcPct val="115000"/>
              </a:lnSpc>
              <a:spcBef>
                <a:spcPts val="0"/>
              </a:spcBef>
              <a:spcAft>
                <a:spcPts val="0"/>
              </a:spcAft>
              <a:buClr>
                <a:schemeClr val="dk1"/>
              </a:buClr>
              <a:buSzPts val="1100"/>
              <a:buFont typeface="Arial"/>
              <a:buNone/>
            </a:pPr>
            <a:endParaRPr lang="en-US" sz="3000" dirty="0">
              <a:solidFill>
                <a:schemeClr val="dk1"/>
              </a:solidFill>
              <a:latin typeface="Times New Roman"/>
              <a:ea typeface="Times New Roman"/>
              <a:cs typeface="Times New Roman"/>
              <a:sym typeface="Times New Roman"/>
            </a:endParaRPr>
          </a:p>
          <a:p>
            <a:pPr marL="0" lvl="0" indent="0" algn="l" rtl="0">
              <a:lnSpc>
                <a:spcPct val="115000"/>
              </a:lnSpc>
              <a:spcBef>
                <a:spcPts val="0"/>
              </a:spcBef>
              <a:spcAft>
                <a:spcPts val="0"/>
              </a:spcAft>
              <a:buClr>
                <a:schemeClr val="dk1"/>
              </a:buClr>
              <a:buSzPts val="1100"/>
              <a:buFont typeface="Arial"/>
              <a:buNone/>
            </a:pPr>
            <a:endParaRPr lang="en-US" sz="3000" dirty="0">
              <a:solidFill>
                <a:schemeClr val="dk1"/>
              </a:solidFill>
              <a:latin typeface="Times New Roman"/>
              <a:ea typeface="Times New Roman"/>
              <a:cs typeface="Times New Roman"/>
              <a:sym typeface="Times New Roman"/>
            </a:endParaRPr>
          </a:p>
          <a:p>
            <a:pPr marL="0" lvl="0" indent="0" algn="l" rtl="0">
              <a:lnSpc>
                <a:spcPct val="115000"/>
              </a:lnSpc>
              <a:spcBef>
                <a:spcPts val="0"/>
              </a:spcBef>
              <a:spcAft>
                <a:spcPts val="0"/>
              </a:spcAft>
              <a:buClr>
                <a:schemeClr val="dk1"/>
              </a:buClr>
              <a:buSzPts val="1100"/>
              <a:buFont typeface="Arial"/>
              <a:buNone/>
            </a:pPr>
            <a:endParaRPr lang="en-US" sz="3000" dirty="0">
              <a:solidFill>
                <a:schemeClr val="dk1"/>
              </a:solidFill>
              <a:latin typeface="Times New Roman"/>
              <a:ea typeface="Times New Roman"/>
              <a:cs typeface="Times New Roman"/>
              <a:sym typeface="Times New Roman"/>
            </a:endParaRPr>
          </a:p>
          <a:p>
            <a:pPr marL="0" lvl="0" indent="0" algn="l" rtl="0">
              <a:lnSpc>
                <a:spcPct val="115000"/>
              </a:lnSpc>
              <a:spcBef>
                <a:spcPts val="0"/>
              </a:spcBef>
              <a:spcAft>
                <a:spcPts val="0"/>
              </a:spcAft>
              <a:buClr>
                <a:schemeClr val="dk1"/>
              </a:buClr>
              <a:buSzPts val="1100"/>
              <a:buFont typeface="Arial"/>
              <a:buNone/>
            </a:pPr>
            <a:endParaRPr lang="en-US" sz="3000" dirty="0">
              <a:solidFill>
                <a:schemeClr val="dk1"/>
              </a:solidFill>
              <a:latin typeface="Times New Roman"/>
              <a:ea typeface="Times New Roman"/>
              <a:cs typeface="Times New Roman"/>
              <a:sym typeface="Times New Roman"/>
            </a:endParaRPr>
          </a:p>
          <a:p>
            <a:pPr marL="0" lvl="0" indent="0" algn="l" rtl="0">
              <a:lnSpc>
                <a:spcPct val="115000"/>
              </a:lnSpc>
              <a:spcBef>
                <a:spcPts val="0"/>
              </a:spcBef>
              <a:spcAft>
                <a:spcPts val="0"/>
              </a:spcAft>
              <a:buClr>
                <a:schemeClr val="dk1"/>
              </a:buClr>
              <a:buSzPts val="1100"/>
              <a:buFont typeface="Arial"/>
              <a:buNone/>
            </a:pPr>
            <a:endParaRPr lang="en-US" sz="3000" dirty="0">
              <a:solidFill>
                <a:schemeClr val="dk1"/>
              </a:solidFill>
              <a:latin typeface="Times New Roman"/>
              <a:ea typeface="Times New Roman"/>
              <a:cs typeface="Times New Roman"/>
              <a:sym typeface="Times New Roman"/>
            </a:endParaRPr>
          </a:p>
          <a:p>
            <a:pPr marL="0" lvl="0" indent="0" algn="l" rtl="0">
              <a:lnSpc>
                <a:spcPct val="115000"/>
              </a:lnSpc>
              <a:spcBef>
                <a:spcPts val="0"/>
              </a:spcBef>
              <a:spcAft>
                <a:spcPts val="0"/>
              </a:spcAft>
              <a:buClr>
                <a:schemeClr val="dk1"/>
              </a:buClr>
              <a:buSzPts val="1100"/>
              <a:buFont typeface="Arial"/>
              <a:buNone/>
            </a:pPr>
            <a:endParaRPr lang="en-US" sz="3000" dirty="0">
              <a:solidFill>
                <a:schemeClr val="dk1"/>
              </a:solidFill>
              <a:latin typeface="Times New Roman"/>
              <a:ea typeface="Times New Roman"/>
              <a:cs typeface="Times New Roman"/>
              <a:sym typeface="Times New Roman"/>
            </a:endParaRPr>
          </a:p>
          <a:p>
            <a:pPr algn="just" defTabSz="73243">
              <a:lnSpc>
                <a:spcPct val="115000"/>
              </a:lnSpc>
              <a:buClr>
                <a:schemeClr val="dk1"/>
              </a:buClr>
              <a:buSzPts val="1100"/>
              <a:defRPr sz="1800" b="0" i="0" u="none" strike="noStrike" kern="0" cap="none" spc="0" baseline="0">
                <a:solidFill>
                  <a:srgbClr val="000000"/>
                </a:solidFill>
                <a:uFillTx/>
              </a:defRPr>
            </a:pPr>
            <a:r>
              <a:rPr lang="en-GB" sz="3000" dirty="0"/>
              <a:t>Spina bifida surgery is a medical procedure used to treat the birth defect where the spinal cord doesn't fully developed. The surgery aims to correct the opening in the spine and protect the spinal cord. It's typically performed shortly after birth, but in some cases it might be done in later childhood.</a:t>
            </a:r>
          </a:p>
          <a:p>
            <a:pPr algn="just" defTabSz="73243">
              <a:lnSpc>
                <a:spcPct val="115000"/>
              </a:lnSpc>
              <a:buClr>
                <a:schemeClr val="dk1"/>
              </a:buClr>
              <a:buSzPts val="1100"/>
              <a:defRPr sz="1800" b="0" i="0" u="none" strike="noStrike" kern="0" cap="none" spc="0" baseline="0">
                <a:solidFill>
                  <a:srgbClr val="000000"/>
                </a:solidFill>
                <a:uFillTx/>
              </a:defRPr>
            </a:pPr>
            <a:endParaRPr lang="en-GB" sz="3000" dirty="0">
              <a:solidFill>
                <a:schemeClr val="dk1"/>
              </a:solidFill>
            </a:endParaRPr>
          </a:p>
          <a:p>
            <a:pPr algn="just" defTabSz="73243">
              <a:lnSpc>
                <a:spcPct val="115000"/>
              </a:lnSpc>
              <a:buClr>
                <a:schemeClr val="dk1"/>
              </a:buClr>
              <a:buSzPts val="1100"/>
              <a:defRPr sz="1800" b="0" i="0" u="none" strike="noStrike" kern="0" cap="none" spc="0" baseline="0">
                <a:solidFill>
                  <a:srgbClr val="000000"/>
                </a:solidFill>
                <a:uFillTx/>
              </a:defRPr>
            </a:pPr>
            <a:endParaRPr sz="3000" dirty="0">
              <a:solidFill>
                <a:schemeClr val="dk1"/>
              </a:solidFill>
            </a:endParaRPr>
          </a:p>
          <a:p>
            <a:pPr marL="0" marR="0" lvl="0" indent="0" algn="l" rtl="0">
              <a:spcBef>
                <a:spcPts val="1120"/>
              </a:spcBef>
              <a:spcAft>
                <a:spcPts val="0"/>
              </a:spcAft>
              <a:buNone/>
            </a:pPr>
            <a:endParaRPr sz="3000" dirty="0">
              <a:solidFill>
                <a:schemeClr val="dk1"/>
              </a:solidFill>
              <a:latin typeface="Arial"/>
              <a:ea typeface="Arial"/>
              <a:cs typeface="Arial"/>
              <a:sym typeface="Arial"/>
            </a:endParaRPr>
          </a:p>
          <a:p>
            <a:pPr marL="0" lvl="0" indent="0" algn="just" defTabSz="73243">
              <a:lnSpc>
                <a:spcPct val="115000"/>
              </a:lnSpc>
              <a:buClr>
                <a:schemeClr val="dk1"/>
              </a:buClr>
              <a:buSzPts val="1100"/>
              <a:buFont typeface="Arial"/>
              <a:buNone/>
              <a:defRPr sz="1800" b="0" i="0" u="none" strike="noStrike" kern="0" cap="none" spc="0" baseline="0">
                <a:solidFill>
                  <a:srgbClr val="000000"/>
                </a:solidFill>
                <a:uFillTx/>
              </a:defRPr>
            </a:pPr>
            <a:r>
              <a:rPr lang="en-GB" sz="3000" dirty="0"/>
              <a:t>The best way to prevent spina bifida is to take folic acid supplements before and during pregnancy.</a:t>
            </a:r>
          </a:p>
          <a:p>
            <a:pPr marL="0" lvl="0" indent="0" algn="just" defTabSz="73243">
              <a:lnSpc>
                <a:spcPct val="115000"/>
              </a:lnSpc>
              <a:buClr>
                <a:schemeClr val="dk1"/>
              </a:buClr>
              <a:buSzPts val="1100"/>
              <a:buFont typeface="Arial"/>
              <a:buNone/>
              <a:defRPr sz="1800" b="0" i="0" u="none" strike="noStrike" kern="0" cap="none" spc="0" baseline="0">
                <a:solidFill>
                  <a:srgbClr val="000000"/>
                </a:solidFill>
                <a:uFillTx/>
              </a:defRPr>
            </a:pPr>
            <a:endParaRPr lang="en-GB" sz="3000" dirty="0"/>
          </a:p>
          <a:p>
            <a:pPr marL="0" lvl="0" indent="0" algn="just" defTabSz="73243">
              <a:lnSpc>
                <a:spcPct val="115000"/>
              </a:lnSpc>
              <a:buClr>
                <a:schemeClr val="dk1"/>
              </a:buClr>
              <a:buSzPts val="1100"/>
              <a:buFont typeface="Arial"/>
              <a:buNone/>
              <a:defRPr sz="1800" b="0" i="0" u="none" strike="noStrike" kern="0" cap="none" spc="0" baseline="0">
                <a:solidFill>
                  <a:srgbClr val="000000"/>
                </a:solidFill>
                <a:uFillTx/>
              </a:defRPr>
            </a:pPr>
            <a:r>
              <a:rPr lang="en-GB" sz="3000" b="1" dirty="0"/>
              <a:t>Folic Acid recommendations:</a:t>
            </a:r>
            <a:endParaRPr lang="en-GB" sz="3000" dirty="0"/>
          </a:p>
          <a:p>
            <a:pPr marL="0" lvl="0" indent="0" algn="just" defTabSz="73243">
              <a:lnSpc>
                <a:spcPct val="115000"/>
              </a:lnSpc>
              <a:buClr>
                <a:schemeClr val="dk1"/>
              </a:buClr>
              <a:buSzPts val="1100"/>
              <a:buFont typeface="Arial"/>
              <a:buNone/>
              <a:defRPr sz="1800" b="0" i="0" u="none" strike="noStrike" kern="0" cap="none" spc="0" baseline="0">
                <a:solidFill>
                  <a:srgbClr val="000000"/>
                </a:solidFill>
                <a:uFillTx/>
              </a:defRPr>
            </a:pPr>
            <a:r>
              <a:rPr lang="en-GB" sz="3000" dirty="0"/>
              <a:t>• You should take a 400 microgram folic acid tablet every day while you're trying to get pregnant and until you're 12 weeks pregnant.</a:t>
            </a:r>
          </a:p>
          <a:p>
            <a:pPr marL="0" lvl="0" indent="0" algn="just" defTabSz="73243">
              <a:lnSpc>
                <a:spcPct val="115000"/>
              </a:lnSpc>
              <a:buClr>
                <a:schemeClr val="dk1"/>
              </a:buClr>
              <a:buSzPts val="1100"/>
              <a:buFont typeface="Arial"/>
              <a:buNone/>
              <a:defRPr sz="1800" b="0" i="0" u="none" strike="noStrike" kern="0" cap="none" spc="0" baseline="0">
                <a:solidFill>
                  <a:srgbClr val="000000"/>
                </a:solidFill>
                <a:uFillTx/>
              </a:defRPr>
            </a:pPr>
            <a:endParaRPr lang="en-GB" sz="3000" dirty="0"/>
          </a:p>
          <a:p>
            <a:pPr marL="0" lvl="0" indent="0" algn="just" defTabSz="73243">
              <a:lnSpc>
                <a:spcPct val="115000"/>
              </a:lnSpc>
              <a:buClr>
                <a:schemeClr val="dk1"/>
              </a:buClr>
              <a:buSzPts val="1100"/>
              <a:buFont typeface="Arial"/>
              <a:buNone/>
              <a:defRPr sz="1800" b="0" i="0" u="none" strike="noStrike" kern="0" cap="none" spc="0" baseline="0">
                <a:solidFill>
                  <a:srgbClr val="000000"/>
                </a:solidFill>
                <a:uFillTx/>
              </a:defRPr>
            </a:pPr>
            <a:r>
              <a:rPr lang="en-GB" sz="3000" dirty="0"/>
              <a:t>• Foods like broccoli, spinach and chickpeas are also good source of folic acid</a:t>
            </a:r>
          </a:p>
          <a:p>
            <a:pPr marL="0" lvl="0" indent="0" algn="just" defTabSz="73243">
              <a:lnSpc>
                <a:spcPct val="115000"/>
              </a:lnSpc>
              <a:buClr>
                <a:schemeClr val="dk1"/>
              </a:buClr>
              <a:buSzPts val="1100"/>
              <a:buFont typeface="Arial"/>
              <a:buNone/>
              <a:defRPr sz="1800" b="0" i="0" u="none" strike="noStrike" kern="0" cap="none" spc="0" baseline="0">
                <a:solidFill>
                  <a:srgbClr val="000000"/>
                </a:solidFill>
                <a:uFillTx/>
              </a:defRPr>
            </a:pPr>
            <a:endParaRPr lang="en-GB" sz="3000" dirty="0"/>
          </a:p>
          <a:p>
            <a:pPr marL="0" lvl="0" indent="0" algn="just" defTabSz="73243">
              <a:lnSpc>
                <a:spcPct val="115000"/>
              </a:lnSpc>
              <a:buClr>
                <a:schemeClr val="dk1"/>
              </a:buClr>
              <a:buSzPts val="1100"/>
              <a:buFont typeface="Arial"/>
              <a:buNone/>
              <a:defRPr sz="1800" b="0" i="0" u="none" strike="noStrike" kern="0" cap="none" spc="0" baseline="0">
                <a:solidFill>
                  <a:srgbClr val="000000"/>
                </a:solidFill>
                <a:uFillTx/>
              </a:defRPr>
            </a:pPr>
            <a:r>
              <a:rPr lang="en-GB" sz="3000" dirty="0"/>
              <a:t>• Women  at higher risk of having a child with spina bifida need to be prescribed a higher (5 milligram)</a:t>
            </a:r>
            <a:endParaRPr lang="en-GB" sz="3000" dirty="0">
              <a:solidFill>
                <a:schemeClr val="dk1"/>
              </a:solidFill>
              <a:latin typeface="Arial"/>
              <a:ea typeface="Arial"/>
              <a:cs typeface="Arial"/>
              <a:sym typeface="Arial"/>
            </a:endParaRPr>
          </a:p>
          <a:p>
            <a:pPr marL="0" marR="0" lvl="0" indent="0" algn="l" rtl="0">
              <a:spcBef>
                <a:spcPts val="1120"/>
              </a:spcBef>
              <a:spcAft>
                <a:spcPts val="0"/>
              </a:spcAft>
              <a:buNone/>
            </a:pPr>
            <a:endParaRPr sz="2800" dirty="0">
              <a:solidFill>
                <a:schemeClr val="dk1"/>
              </a:solidFill>
              <a:latin typeface="Arial"/>
              <a:ea typeface="Arial"/>
              <a:cs typeface="Arial"/>
              <a:sym typeface="Arial"/>
            </a:endParaRPr>
          </a:p>
          <a:p>
            <a:pPr marL="0" marR="0" lvl="0" indent="0" algn="l" rtl="0">
              <a:spcBef>
                <a:spcPts val="1120"/>
              </a:spcBef>
              <a:spcAft>
                <a:spcPts val="0"/>
              </a:spcAft>
              <a:buNone/>
            </a:pPr>
            <a:endParaRPr sz="2800" dirty="0">
              <a:solidFill>
                <a:schemeClr val="dk1"/>
              </a:solidFill>
              <a:latin typeface="Arial"/>
              <a:ea typeface="Arial"/>
              <a:cs typeface="Arial"/>
              <a:sym typeface="Arial"/>
            </a:endParaRPr>
          </a:p>
          <a:p>
            <a:pPr marL="0" marR="0" lvl="0" indent="0" algn="l" rtl="0">
              <a:spcBef>
                <a:spcPts val="1120"/>
              </a:spcBef>
              <a:spcAft>
                <a:spcPts val="0"/>
              </a:spcAft>
              <a:buNone/>
            </a:pPr>
            <a:endParaRPr sz="2800" dirty="0">
              <a:solidFill>
                <a:schemeClr val="dk1"/>
              </a:solidFill>
              <a:latin typeface="Arial"/>
              <a:ea typeface="Arial"/>
              <a:cs typeface="Arial"/>
              <a:sym typeface="Arial"/>
            </a:endParaRPr>
          </a:p>
          <a:p>
            <a:pPr marL="0" marR="0" lvl="0" indent="0" algn="l" rtl="0">
              <a:spcBef>
                <a:spcPts val="1120"/>
              </a:spcBef>
              <a:spcAft>
                <a:spcPts val="0"/>
              </a:spcAft>
              <a:buNone/>
            </a:pPr>
            <a:endParaRPr sz="2800" dirty="0">
              <a:solidFill>
                <a:schemeClr val="dk1"/>
              </a:solidFill>
              <a:latin typeface="Arial"/>
              <a:ea typeface="Arial"/>
              <a:cs typeface="Arial"/>
              <a:sym typeface="Arial"/>
            </a:endParaRPr>
          </a:p>
          <a:p>
            <a:pPr marL="0" marR="0" lvl="0" indent="0" algn="l" rtl="0">
              <a:spcBef>
                <a:spcPts val="1120"/>
              </a:spcBef>
              <a:spcAft>
                <a:spcPts val="0"/>
              </a:spcAft>
              <a:buNone/>
            </a:pPr>
            <a:endParaRPr sz="2800" dirty="0">
              <a:solidFill>
                <a:schemeClr val="dk1"/>
              </a:solidFill>
              <a:latin typeface="Arial"/>
              <a:ea typeface="Arial"/>
              <a:cs typeface="Arial"/>
              <a:sym typeface="Arial"/>
            </a:endParaRPr>
          </a:p>
          <a:p>
            <a:pPr marL="0" marR="0" lvl="0" indent="0" algn="l" rtl="0">
              <a:spcBef>
                <a:spcPts val="1120"/>
              </a:spcBef>
              <a:spcAft>
                <a:spcPts val="0"/>
              </a:spcAft>
              <a:buNone/>
            </a:pPr>
            <a:endParaRPr sz="2800" dirty="0">
              <a:solidFill>
                <a:schemeClr val="dk1"/>
              </a:solidFill>
              <a:latin typeface="Arial"/>
              <a:ea typeface="Arial"/>
              <a:cs typeface="Arial"/>
              <a:sym typeface="Arial"/>
            </a:endParaRPr>
          </a:p>
          <a:p>
            <a:pPr marL="0" marR="0" lvl="0" indent="0" algn="l" rtl="0">
              <a:spcBef>
                <a:spcPts val="1120"/>
              </a:spcBef>
              <a:spcAft>
                <a:spcPts val="0"/>
              </a:spcAft>
              <a:buNone/>
            </a:pPr>
            <a:endParaRPr sz="2800" dirty="0">
              <a:solidFill>
                <a:schemeClr val="dk1"/>
              </a:solidFill>
              <a:latin typeface="Arial"/>
              <a:ea typeface="Arial"/>
              <a:cs typeface="Arial"/>
              <a:sym typeface="Arial"/>
            </a:endParaRPr>
          </a:p>
          <a:p>
            <a:pPr marL="0" marR="0" lvl="0" indent="0" algn="l" rtl="0">
              <a:spcBef>
                <a:spcPts val="1120"/>
              </a:spcBef>
              <a:spcAft>
                <a:spcPts val="0"/>
              </a:spcAft>
              <a:buNone/>
            </a:pPr>
            <a:endParaRPr sz="2800" dirty="0">
              <a:solidFill>
                <a:schemeClr val="dk1"/>
              </a:solidFill>
              <a:latin typeface="Arial"/>
              <a:ea typeface="Arial"/>
              <a:cs typeface="Arial"/>
              <a:sym typeface="Arial"/>
            </a:endParaRPr>
          </a:p>
          <a:p>
            <a:pPr marL="0" marR="0" lvl="0" indent="0" algn="l" rtl="0">
              <a:spcBef>
                <a:spcPts val="1120"/>
              </a:spcBef>
              <a:spcAft>
                <a:spcPts val="0"/>
              </a:spcAft>
              <a:buNone/>
            </a:pPr>
            <a:endParaRPr sz="2800" dirty="0">
              <a:solidFill>
                <a:schemeClr val="dk1"/>
              </a:solidFill>
              <a:latin typeface="Arial"/>
              <a:ea typeface="Arial"/>
              <a:cs typeface="Arial"/>
              <a:sym typeface="Arial"/>
            </a:endParaRPr>
          </a:p>
          <a:p>
            <a:pPr marL="0" marR="0" lvl="0" indent="0" algn="l" rtl="0">
              <a:spcBef>
                <a:spcPts val="1120"/>
              </a:spcBef>
              <a:spcAft>
                <a:spcPts val="0"/>
              </a:spcAft>
              <a:buNone/>
            </a:pPr>
            <a:endParaRPr sz="2800" dirty="0">
              <a:solidFill>
                <a:schemeClr val="dk1"/>
              </a:solidFill>
              <a:latin typeface="Arial"/>
              <a:ea typeface="Arial"/>
              <a:cs typeface="Arial"/>
              <a:sym typeface="Arial"/>
            </a:endParaRPr>
          </a:p>
          <a:p>
            <a:pPr marL="0" marR="0" lvl="0" indent="0" algn="l" rtl="0">
              <a:spcBef>
                <a:spcPts val="1120"/>
              </a:spcBef>
              <a:spcAft>
                <a:spcPts val="0"/>
              </a:spcAft>
              <a:buNone/>
            </a:pPr>
            <a:endParaRPr sz="2800" dirty="0">
              <a:solidFill>
                <a:schemeClr val="dk1"/>
              </a:solidFill>
              <a:latin typeface="Arial"/>
              <a:ea typeface="Arial"/>
              <a:cs typeface="Arial"/>
              <a:sym typeface="Arial"/>
            </a:endParaRPr>
          </a:p>
          <a:p>
            <a:pPr marL="0" marR="0" lvl="0" indent="0" algn="l" rtl="0">
              <a:spcBef>
                <a:spcPts val="1120"/>
              </a:spcBef>
              <a:spcAft>
                <a:spcPts val="0"/>
              </a:spcAft>
              <a:buNone/>
            </a:pPr>
            <a:endParaRPr sz="2800" dirty="0">
              <a:solidFill>
                <a:schemeClr val="dk1"/>
              </a:solidFill>
              <a:latin typeface="Arial"/>
              <a:ea typeface="Arial"/>
              <a:cs typeface="Arial"/>
              <a:sym typeface="Arial"/>
            </a:endParaRPr>
          </a:p>
          <a:p>
            <a:pPr marL="0" marR="0" lvl="0" indent="0" algn="l" rtl="0">
              <a:spcBef>
                <a:spcPts val="1120"/>
              </a:spcBef>
              <a:spcAft>
                <a:spcPts val="0"/>
              </a:spcAft>
              <a:buNone/>
            </a:pPr>
            <a:endParaRPr sz="2800" dirty="0">
              <a:solidFill>
                <a:schemeClr val="dk1"/>
              </a:solidFill>
              <a:latin typeface="Arial"/>
              <a:ea typeface="Arial"/>
              <a:cs typeface="Arial"/>
              <a:sym typeface="Arial"/>
            </a:endParaRPr>
          </a:p>
          <a:p>
            <a:pPr marL="0" marR="0" lvl="0" indent="0" algn="l" rtl="0">
              <a:spcBef>
                <a:spcPts val="1120"/>
              </a:spcBef>
              <a:spcAft>
                <a:spcPts val="0"/>
              </a:spcAft>
              <a:buNone/>
            </a:pPr>
            <a:endParaRPr sz="2800" dirty="0">
              <a:solidFill>
                <a:schemeClr val="dk1"/>
              </a:solidFill>
              <a:latin typeface="Arial"/>
              <a:ea typeface="Arial"/>
              <a:cs typeface="Arial"/>
              <a:sym typeface="Arial"/>
            </a:endParaRPr>
          </a:p>
          <a:p>
            <a:pPr marL="0" marR="0" lvl="0" indent="0" algn="l" rtl="0">
              <a:spcBef>
                <a:spcPts val="1120"/>
              </a:spcBef>
              <a:spcAft>
                <a:spcPts val="0"/>
              </a:spcAft>
              <a:buNone/>
            </a:pPr>
            <a:endParaRPr sz="2800" dirty="0">
              <a:solidFill>
                <a:schemeClr val="dk1"/>
              </a:solidFill>
              <a:latin typeface="Arial"/>
              <a:ea typeface="Arial"/>
              <a:cs typeface="Arial"/>
              <a:sym typeface="Arial"/>
            </a:endParaRPr>
          </a:p>
        </p:txBody>
      </p:sp>
      <p:sp>
        <p:nvSpPr>
          <p:cNvPr id="178" name="Google Shape;178;p25"/>
          <p:cNvSpPr txBox="1"/>
          <p:nvPr/>
        </p:nvSpPr>
        <p:spPr>
          <a:xfrm>
            <a:off x="32918400" y="8382000"/>
            <a:ext cx="9825000" cy="21634500"/>
          </a:xfrm>
          <a:prstGeom prst="rect">
            <a:avLst/>
          </a:prstGeom>
          <a:solidFill>
            <a:srgbClr val="D6DCEB"/>
          </a:solidFill>
          <a:ln>
            <a:noFill/>
          </a:ln>
        </p:spPr>
        <p:txBody>
          <a:bodyPr spcFirstLastPara="1" wrap="square" lIns="360000" tIns="360000" rIns="360000" bIns="360000" anchor="t" anchorCtr="0">
            <a:noAutofit/>
          </a:bodyPr>
          <a:lstStyle/>
          <a:p>
            <a:pPr>
              <a:spcBef>
                <a:spcPts val="1120"/>
              </a:spcBef>
            </a:pPr>
            <a:r>
              <a:rPr lang="en-GB" sz="2800" dirty="0"/>
              <a:t>dose of folic acid by a GP.</a:t>
            </a:r>
            <a:endParaRPr sz="2800" dirty="0">
              <a:solidFill>
                <a:srgbClr val="000000"/>
              </a:solidFill>
              <a:latin typeface="Arial"/>
              <a:ea typeface="Arial"/>
              <a:cs typeface="Arial"/>
              <a:sym typeface="Arial"/>
            </a:endParaRPr>
          </a:p>
          <a:p>
            <a:pPr marL="0" marR="0" lvl="0" indent="0" algn="l" rtl="0">
              <a:spcBef>
                <a:spcPts val="1120"/>
              </a:spcBef>
              <a:spcAft>
                <a:spcPts val="0"/>
              </a:spcAft>
              <a:buNone/>
            </a:pPr>
            <a:endParaRPr sz="2800" dirty="0">
              <a:solidFill>
                <a:srgbClr val="000000"/>
              </a:solidFill>
              <a:latin typeface="Arial"/>
              <a:ea typeface="Arial"/>
              <a:cs typeface="Arial"/>
              <a:sym typeface="Arial"/>
            </a:endParaRPr>
          </a:p>
          <a:p>
            <a:pPr marL="0" marR="0" lvl="0" indent="0" algn="l" rtl="0">
              <a:spcBef>
                <a:spcPts val="1120"/>
              </a:spcBef>
              <a:spcAft>
                <a:spcPts val="0"/>
              </a:spcAft>
              <a:buNone/>
            </a:pPr>
            <a:endParaRPr sz="2800" dirty="0">
              <a:solidFill>
                <a:srgbClr val="000000"/>
              </a:solidFill>
              <a:latin typeface="Arial"/>
              <a:ea typeface="Arial"/>
              <a:cs typeface="Arial"/>
              <a:sym typeface="Arial"/>
            </a:endParaRPr>
          </a:p>
          <a:p>
            <a:pPr marL="0" marR="0" lvl="0" indent="0" algn="l" rtl="0">
              <a:spcBef>
                <a:spcPts val="1120"/>
              </a:spcBef>
              <a:spcAft>
                <a:spcPts val="0"/>
              </a:spcAft>
              <a:buNone/>
            </a:pPr>
            <a:endParaRPr sz="2800" dirty="0">
              <a:solidFill>
                <a:srgbClr val="000000"/>
              </a:solidFill>
              <a:latin typeface="Arial"/>
              <a:ea typeface="Arial"/>
              <a:cs typeface="Arial"/>
              <a:sym typeface="Arial"/>
            </a:endParaRPr>
          </a:p>
          <a:p>
            <a:pPr marL="0" lvl="0" indent="0" algn="just" defTabSz="73243">
              <a:lnSpc>
                <a:spcPct val="115000"/>
              </a:lnSpc>
              <a:buClr>
                <a:schemeClr val="dk1"/>
              </a:buClr>
              <a:buSzPts val="1100"/>
              <a:buFont typeface="Arial"/>
              <a:buNone/>
              <a:defRPr sz="1800" b="0" i="0" u="none" strike="noStrike" kern="0" cap="none" spc="0" baseline="0">
                <a:solidFill>
                  <a:srgbClr val="000000"/>
                </a:solidFill>
                <a:uFillTx/>
              </a:defRPr>
            </a:pPr>
            <a:endParaRPr lang="en-GB" sz="2800" dirty="0"/>
          </a:p>
          <a:p>
            <a:pPr marL="0" lvl="0" indent="0" algn="just" defTabSz="73243">
              <a:lnSpc>
                <a:spcPct val="115000"/>
              </a:lnSpc>
              <a:buClr>
                <a:schemeClr val="dk1"/>
              </a:buClr>
              <a:buSzPts val="1100"/>
              <a:buFont typeface="Arial"/>
              <a:buNone/>
              <a:defRPr sz="1800" b="0" i="0" u="none" strike="noStrike" kern="0" cap="none" spc="0" baseline="0">
                <a:solidFill>
                  <a:srgbClr val="000000"/>
                </a:solidFill>
                <a:uFillTx/>
              </a:defRPr>
            </a:pPr>
            <a:r>
              <a:rPr lang="en-GB" sz="3000" dirty="0"/>
              <a:t>Shine, the spina bifida and hydrocephalus charity, can provide you with details about local support groups and organisations.</a:t>
            </a:r>
          </a:p>
          <a:p>
            <a:pPr marL="0" lvl="0" indent="0" algn="just" defTabSz="73243">
              <a:lnSpc>
                <a:spcPct val="115000"/>
              </a:lnSpc>
              <a:buClr>
                <a:schemeClr val="dk1"/>
              </a:buClr>
              <a:buSzPts val="1100"/>
              <a:buFont typeface="Arial"/>
              <a:buNone/>
              <a:defRPr sz="1800" b="0" i="0" u="none" strike="noStrike" kern="0" cap="none" spc="0" baseline="0">
                <a:solidFill>
                  <a:srgbClr val="000000"/>
                </a:solidFill>
                <a:uFillTx/>
              </a:defRPr>
            </a:pPr>
            <a:endParaRPr lang="en-GB" sz="3000" dirty="0"/>
          </a:p>
          <a:p>
            <a:pPr marL="0" lvl="0" indent="0" algn="just" defTabSz="73243">
              <a:lnSpc>
                <a:spcPct val="115000"/>
              </a:lnSpc>
              <a:buClr>
                <a:schemeClr val="dk1"/>
              </a:buClr>
              <a:buSzPts val="1100"/>
              <a:buFont typeface="Arial"/>
              <a:buNone/>
              <a:defRPr sz="1800" b="0" i="0" u="none" strike="noStrike" kern="0" cap="none" spc="0" baseline="0">
                <a:solidFill>
                  <a:srgbClr val="000000"/>
                </a:solidFill>
                <a:uFillTx/>
              </a:defRPr>
            </a:pPr>
            <a:endParaRPr lang="en-GB" sz="3000" dirty="0"/>
          </a:p>
          <a:p>
            <a:pPr marL="0" lvl="0" indent="0" algn="just" defTabSz="73243">
              <a:lnSpc>
                <a:spcPct val="115000"/>
              </a:lnSpc>
              <a:buClr>
                <a:schemeClr val="dk1"/>
              </a:buClr>
              <a:buSzPts val="1100"/>
              <a:buFont typeface="Arial"/>
              <a:buNone/>
              <a:defRPr sz="1800" b="0" i="0" u="none" strike="noStrike" kern="0" cap="none" spc="0" baseline="0">
                <a:solidFill>
                  <a:srgbClr val="000000"/>
                </a:solidFill>
                <a:uFillTx/>
              </a:defRPr>
            </a:pPr>
            <a:endParaRPr lang="en-GB" sz="3000" dirty="0"/>
          </a:p>
          <a:p>
            <a:pPr marL="0" marR="0" lvl="0" indent="0" algn="l" rtl="0">
              <a:spcBef>
                <a:spcPts val="1120"/>
              </a:spcBef>
              <a:spcAft>
                <a:spcPts val="0"/>
              </a:spcAft>
              <a:buNone/>
            </a:pPr>
            <a:endParaRPr sz="2800" dirty="0"/>
          </a:p>
          <a:p>
            <a:pPr marL="0" marR="0" lvl="0" indent="0" algn="l" rtl="0">
              <a:spcBef>
                <a:spcPts val="1120"/>
              </a:spcBef>
              <a:spcAft>
                <a:spcPts val="0"/>
              </a:spcAft>
              <a:buNone/>
            </a:pPr>
            <a:endParaRPr sz="2800" dirty="0"/>
          </a:p>
          <a:p>
            <a:pPr marL="0" marR="0" lvl="0" indent="0" algn="l" rtl="0">
              <a:spcBef>
                <a:spcPts val="1120"/>
              </a:spcBef>
              <a:spcAft>
                <a:spcPts val="0"/>
              </a:spcAft>
              <a:buNone/>
            </a:pPr>
            <a:endParaRPr sz="2800" dirty="0"/>
          </a:p>
          <a:p>
            <a:pPr marL="0" marR="0" lvl="0" indent="0" algn="l" rtl="0">
              <a:spcBef>
                <a:spcPts val="1120"/>
              </a:spcBef>
              <a:spcAft>
                <a:spcPts val="0"/>
              </a:spcAft>
              <a:buNone/>
            </a:pPr>
            <a:endParaRPr sz="2800" dirty="0"/>
          </a:p>
          <a:p>
            <a:pPr marL="0" marR="0" lvl="0" indent="0" algn="l" rtl="0">
              <a:spcBef>
                <a:spcPts val="1120"/>
              </a:spcBef>
              <a:spcAft>
                <a:spcPts val="0"/>
              </a:spcAft>
              <a:buNone/>
            </a:pPr>
            <a:endParaRPr sz="2800" dirty="0"/>
          </a:p>
          <a:p>
            <a:pPr marL="0" marR="0" lvl="0" indent="0" algn="l" rtl="0">
              <a:spcBef>
                <a:spcPts val="1120"/>
              </a:spcBef>
              <a:spcAft>
                <a:spcPts val="0"/>
              </a:spcAft>
              <a:buNone/>
            </a:pPr>
            <a:endParaRPr sz="2800" dirty="0"/>
          </a:p>
          <a:p>
            <a:pPr marL="0" marR="0" lvl="0" indent="0" algn="l" rtl="0">
              <a:spcBef>
                <a:spcPts val="1120"/>
              </a:spcBef>
              <a:spcAft>
                <a:spcPts val="0"/>
              </a:spcAft>
              <a:buNone/>
            </a:pPr>
            <a:endParaRPr sz="2800" dirty="0"/>
          </a:p>
          <a:p>
            <a:pPr marL="0" marR="0" lvl="0" indent="0" algn="l" rtl="0">
              <a:spcBef>
                <a:spcPts val="1120"/>
              </a:spcBef>
              <a:spcAft>
                <a:spcPts val="0"/>
              </a:spcAft>
              <a:buNone/>
            </a:pPr>
            <a:endParaRPr sz="2800" dirty="0"/>
          </a:p>
          <a:p>
            <a:pPr marL="0" marR="0" lvl="0" indent="0" algn="l" rtl="0">
              <a:spcBef>
                <a:spcPts val="1120"/>
              </a:spcBef>
              <a:spcAft>
                <a:spcPts val="0"/>
              </a:spcAft>
              <a:buNone/>
            </a:pPr>
            <a:endParaRPr sz="2800" dirty="0"/>
          </a:p>
          <a:p>
            <a:pPr marL="0" marR="0" lvl="0" indent="0" algn="l" rtl="0">
              <a:spcBef>
                <a:spcPts val="1120"/>
              </a:spcBef>
              <a:spcAft>
                <a:spcPts val="0"/>
              </a:spcAft>
              <a:buNone/>
            </a:pPr>
            <a:endParaRPr sz="3000" dirty="0"/>
          </a:p>
          <a:p>
            <a:pPr marL="0" lvl="0" indent="0" algn="l" rtl="0">
              <a:lnSpc>
                <a:spcPct val="115000"/>
              </a:lnSpc>
              <a:spcBef>
                <a:spcPts val="1000"/>
              </a:spcBef>
              <a:spcAft>
                <a:spcPts val="0"/>
              </a:spcAft>
              <a:buSzPts val="1100"/>
              <a:buNone/>
            </a:pPr>
            <a:endParaRPr sz="3000" dirty="0">
              <a:solidFill>
                <a:schemeClr val="dk1"/>
              </a:solidFill>
              <a:latin typeface="Times New Roman"/>
              <a:ea typeface="Times New Roman"/>
              <a:cs typeface="Times New Roman"/>
              <a:sym typeface="Times New Roman"/>
            </a:endParaRPr>
          </a:p>
          <a:p>
            <a:pPr defTabSz="73243">
              <a:lnSpc>
                <a:spcPct val="115000"/>
              </a:lnSpc>
              <a:buClr>
                <a:schemeClr val="dk1"/>
              </a:buClr>
              <a:buSzPts val="1100"/>
              <a:defRPr sz="1800" b="0" i="0" u="none" strike="noStrike" kern="0" cap="none" spc="0" baseline="0">
                <a:solidFill>
                  <a:srgbClr val="000000"/>
                </a:solidFill>
                <a:uFillTx/>
              </a:defRPr>
            </a:pPr>
            <a:endParaRPr lang="en-GB" sz="3000" dirty="0">
              <a:sym typeface="Times New Roman"/>
            </a:endParaRPr>
          </a:p>
          <a:p>
            <a:pPr defTabSz="73243">
              <a:lnSpc>
                <a:spcPct val="115000"/>
              </a:lnSpc>
              <a:buClr>
                <a:schemeClr val="dk1"/>
              </a:buClr>
              <a:buSzPts val="1100"/>
              <a:defRPr sz="1800" b="0" i="0" u="none" strike="noStrike" kern="0" cap="none" spc="0" baseline="0">
                <a:solidFill>
                  <a:srgbClr val="000000"/>
                </a:solidFill>
                <a:uFillTx/>
              </a:defRPr>
            </a:pPr>
            <a:endParaRPr lang="en-GB" sz="3000" dirty="0">
              <a:sym typeface="Times New Roman"/>
            </a:endParaRPr>
          </a:p>
          <a:p>
            <a:pPr defTabSz="73243">
              <a:lnSpc>
                <a:spcPct val="115000"/>
              </a:lnSpc>
              <a:buClr>
                <a:schemeClr val="dk1"/>
              </a:buClr>
              <a:buSzPts val="1100"/>
              <a:defRPr sz="1800" b="0" i="0" u="none" strike="noStrike" kern="0" cap="none" spc="0" baseline="0">
                <a:solidFill>
                  <a:srgbClr val="000000"/>
                </a:solidFill>
                <a:uFillTx/>
              </a:defRPr>
            </a:pPr>
            <a:endParaRPr lang="en-GB" sz="3000" dirty="0">
              <a:sym typeface="Times New Roman"/>
            </a:endParaRPr>
          </a:p>
          <a:p>
            <a:pPr defTabSz="73243">
              <a:lnSpc>
                <a:spcPct val="115000"/>
              </a:lnSpc>
              <a:buClr>
                <a:schemeClr val="dk1"/>
              </a:buClr>
              <a:buSzPts val="1100"/>
              <a:defRPr sz="1800" b="0" i="0" u="none" strike="noStrike" kern="0" cap="none" spc="0" baseline="0">
                <a:solidFill>
                  <a:srgbClr val="000000"/>
                </a:solidFill>
                <a:uFillTx/>
              </a:defRPr>
            </a:pPr>
            <a:r>
              <a:rPr lang="en-GB" sz="3000" dirty="0">
                <a:sym typeface="Times New Roman"/>
              </a:rPr>
              <a:t>1. </a:t>
            </a:r>
            <a:r>
              <a:rPr lang="en-GB" sz="3000" dirty="0"/>
              <a:t>Scott </a:t>
            </a:r>
            <a:r>
              <a:rPr lang="en-GB" sz="3000" dirty="0" err="1"/>
              <a:t>Adzick</a:t>
            </a:r>
            <a:r>
              <a:rPr lang="en-GB" sz="3000" dirty="0"/>
              <a:t>, N. (2013). </a:t>
            </a:r>
            <a:r>
              <a:rPr lang="en-GB" sz="3000" dirty="0" err="1"/>
              <a:t>Fetal</a:t>
            </a:r>
            <a:r>
              <a:rPr lang="en-GB" sz="3000" dirty="0"/>
              <a:t> surgery for spina bifida: Past, present, future. Seminars in </a:t>
            </a:r>
            <a:r>
              <a:rPr lang="en-GB" sz="3000" dirty="0" err="1"/>
              <a:t>Pediatric</a:t>
            </a:r>
            <a:r>
              <a:rPr lang="en-GB" sz="3000" dirty="0"/>
              <a:t> Surgery, 22(1), 10-17. https://</a:t>
            </a:r>
            <a:r>
              <a:rPr lang="en-GB" sz="3000" dirty="0" err="1"/>
              <a:t>doi.org</a:t>
            </a:r>
            <a:r>
              <a:rPr lang="en-GB" sz="3000" dirty="0"/>
              <a:t>/10.1053/j.sempedsurg.2012.10.003</a:t>
            </a:r>
          </a:p>
          <a:p>
            <a:pPr marL="514350" indent="-514350" algn="just" defTabSz="73243">
              <a:lnSpc>
                <a:spcPct val="115000"/>
              </a:lnSpc>
              <a:buClr>
                <a:schemeClr val="dk1"/>
              </a:buClr>
              <a:buSzPts val="1100"/>
              <a:buAutoNum type="arabicPeriod"/>
              <a:defRPr sz="1800" b="0" i="0" u="none" strike="noStrike" kern="0" cap="none" spc="0" baseline="0">
                <a:solidFill>
                  <a:srgbClr val="000000"/>
                </a:solidFill>
                <a:uFillTx/>
              </a:defRPr>
            </a:pPr>
            <a:endParaRPr lang="en-GB" sz="3000" dirty="0"/>
          </a:p>
          <a:p>
            <a:pPr defTabSz="73243">
              <a:lnSpc>
                <a:spcPct val="115000"/>
              </a:lnSpc>
              <a:buClr>
                <a:schemeClr val="dk1"/>
              </a:buClr>
              <a:buSzPts val="1100"/>
              <a:defRPr sz="1800" b="0" i="0" u="none" strike="noStrike" kern="0" cap="none" spc="0" baseline="0">
                <a:solidFill>
                  <a:srgbClr val="000000"/>
                </a:solidFill>
                <a:uFillTx/>
              </a:defRPr>
            </a:pPr>
            <a:r>
              <a:rPr lang="en-GB" sz="3000" dirty="0"/>
              <a:t>2. NHS (2019). Spina bifida. [online] NHS. Available at: https://</a:t>
            </a:r>
            <a:r>
              <a:rPr lang="en-GB" sz="3000" dirty="0" err="1"/>
              <a:t>www.nhs.uk</a:t>
            </a:r>
            <a:r>
              <a:rPr lang="en-GB" sz="3000" dirty="0"/>
              <a:t>/conditions/spina-bifida/.</a:t>
            </a:r>
          </a:p>
          <a:p>
            <a:pPr defTabSz="73243">
              <a:lnSpc>
                <a:spcPct val="115000"/>
              </a:lnSpc>
              <a:buClr>
                <a:schemeClr val="dk1"/>
              </a:buClr>
              <a:buSzPts val="1100"/>
              <a:defRPr sz="1800" b="0" i="0" u="none" strike="noStrike" kern="0" cap="none" spc="0" baseline="0">
                <a:solidFill>
                  <a:srgbClr val="000000"/>
                </a:solidFill>
                <a:uFillTx/>
              </a:defRPr>
            </a:pPr>
            <a:endParaRPr lang="en-GB" sz="3000" dirty="0"/>
          </a:p>
          <a:p>
            <a:pPr marL="0" lvl="0" indent="0" algn="l" rtl="0">
              <a:lnSpc>
                <a:spcPct val="115000"/>
              </a:lnSpc>
              <a:spcBef>
                <a:spcPts val="0"/>
              </a:spcBef>
              <a:spcAft>
                <a:spcPts val="1000"/>
              </a:spcAft>
              <a:buClr>
                <a:schemeClr val="dk1"/>
              </a:buClr>
              <a:buSzPts val="1100"/>
              <a:buFont typeface="Arial"/>
              <a:buNone/>
            </a:pPr>
            <a:endParaRPr sz="3000" dirty="0">
              <a:solidFill>
                <a:schemeClr val="dk1"/>
              </a:solidFill>
              <a:latin typeface="Times New Roman"/>
              <a:ea typeface="Times New Roman"/>
              <a:cs typeface="Times New Roman"/>
              <a:sym typeface="Times New Roman"/>
            </a:endParaRPr>
          </a:p>
        </p:txBody>
      </p:sp>
      <p:sp>
        <p:nvSpPr>
          <p:cNvPr id="179" name="Google Shape;179;p25"/>
          <p:cNvSpPr txBox="1"/>
          <p:nvPr/>
        </p:nvSpPr>
        <p:spPr>
          <a:xfrm>
            <a:off x="1143000" y="8382000"/>
            <a:ext cx="9829800" cy="968400"/>
          </a:xfrm>
          <a:prstGeom prst="rect">
            <a:avLst/>
          </a:prstGeom>
          <a:gradFill>
            <a:gsLst>
              <a:gs pos="0">
                <a:srgbClr val="2C3E6E"/>
              </a:gs>
              <a:gs pos="80000">
                <a:srgbClr val="395292"/>
              </a:gs>
              <a:gs pos="100000">
                <a:srgbClr val="395194"/>
              </a:gs>
            </a:gsLst>
            <a:lin ang="16200038" scaled="0"/>
          </a:gradFill>
          <a:ln w="9525" cap="flat" cmpd="sng">
            <a:solidFill>
              <a:srgbClr val="43568A"/>
            </a:solidFill>
            <a:prstDash val="solid"/>
            <a:round/>
            <a:headEnd type="none" w="sm" len="sm"/>
            <a:tailEnd type="none" w="sm" len="sm"/>
          </a:ln>
          <a:effectLst>
            <a:outerShdw blurRad="40000" dist="23000" dir="5400000" rotWithShape="0">
              <a:srgbClr val="000000">
                <a:alpha val="34900"/>
              </a:srgbClr>
            </a:outerShdw>
          </a:effectLst>
        </p:spPr>
        <p:txBody>
          <a:bodyPr spcFirstLastPara="1" wrap="square" lIns="360000" tIns="180000" rIns="360000" bIns="180000" anchor="t" anchorCtr="0">
            <a:noAutofit/>
          </a:bodyPr>
          <a:lstStyle/>
          <a:p>
            <a:pPr marL="0" marR="0" lvl="0" indent="0" algn="l" rtl="0">
              <a:spcBef>
                <a:spcPts val="0"/>
              </a:spcBef>
              <a:spcAft>
                <a:spcPts val="0"/>
              </a:spcAft>
              <a:buNone/>
            </a:pPr>
            <a:r>
              <a:rPr lang="en-US" sz="4000" b="1">
                <a:solidFill>
                  <a:schemeClr val="lt1"/>
                </a:solidFill>
                <a:latin typeface="Arial"/>
                <a:ea typeface="Arial"/>
                <a:cs typeface="Arial"/>
                <a:sym typeface="Arial"/>
              </a:rPr>
              <a:t>Introduction</a:t>
            </a:r>
            <a:endParaRPr sz="4000" b="1">
              <a:solidFill>
                <a:schemeClr val="lt1"/>
              </a:solidFill>
              <a:latin typeface="Arial"/>
              <a:ea typeface="Arial"/>
              <a:cs typeface="Arial"/>
              <a:sym typeface="Arial"/>
            </a:endParaRPr>
          </a:p>
        </p:txBody>
      </p:sp>
      <p:sp>
        <p:nvSpPr>
          <p:cNvPr id="181" name="Google Shape;181;p25"/>
          <p:cNvSpPr txBox="1"/>
          <p:nvPr/>
        </p:nvSpPr>
        <p:spPr>
          <a:xfrm>
            <a:off x="11732400" y="13862360"/>
            <a:ext cx="9829800" cy="979200"/>
          </a:xfrm>
          <a:prstGeom prst="rect">
            <a:avLst/>
          </a:prstGeom>
          <a:gradFill>
            <a:gsLst>
              <a:gs pos="0">
                <a:srgbClr val="2C3E6E"/>
              </a:gs>
              <a:gs pos="80000">
                <a:srgbClr val="395292"/>
              </a:gs>
              <a:gs pos="100000">
                <a:srgbClr val="395194"/>
              </a:gs>
            </a:gsLst>
            <a:lin ang="16200038" scaled="0"/>
          </a:gradFill>
          <a:ln w="9525" cap="flat" cmpd="sng">
            <a:solidFill>
              <a:srgbClr val="43568A"/>
            </a:solidFill>
            <a:prstDash val="solid"/>
            <a:round/>
            <a:headEnd type="none" w="sm" len="sm"/>
            <a:tailEnd type="none" w="sm" len="sm"/>
          </a:ln>
          <a:effectLst>
            <a:outerShdw blurRad="40000" dist="23000" dir="5400000" rotWithShape="0">
              <a:srgbClr val="000000">
                <a:alpha val="34900"/>
              </a:srgbClr>
            </a:outerShdw>
          </a:effectLst>
        </p:spPr>
        <p:txBody>
          <a:bodyPr spcFirstLastPara="1" wrap="square" lIns="360000" tIns="180000" rIns="360000" bIns="180000" anchor="t" anchorCtr="0">
            <a:noAutofit/>
          </a:bodyPr>
          <a:lstStyle/>
          <a:p>
            <a:pPr marL="0" marR="0" lvl="0" indent="0" algn="l" rtl="0">
              <a:spcBef>
                <a:spcPts val="0"/>
              </a:spcBef>
              <a:spcAft>
                <a:spcPts val="0"/>
              </a:spcAft>
              <a:buNone/>
            </a:pPr>
            <a:r>
              <a:rPr lang="en-US" sz="4000" b="1" dirty="0">
                <a:solidFill>
                  <a:schemeClr val="lt1"/>
                </a:solidFill>
                <a:latin typeface="Arial"/>
                <a:ea typeface="Arial"/>
                <a:cs typeface="Arial"/>
                <a:sym typeface="Arial"/>
              </a:rPr>
              <a:t>Etiology of Spina Bifida:</a:t>
            </a:r>
          </a:p>
        </p:txBody>
      </p:sp>
      <p:sp>
        <p:nvSpPr>
          <p:cNvPr id="183" name="Google Shape;183;p25"/>
          <p:cNvSpPr txBox="1"/>
          <p:nvPr/>
        </p:nvSpPr>
        <p:spPr>
          <a:xfrm>
            <a:off x="32918400" y="20228807"/>
            <a:ext cx="9829800" cy="979200"/>
          </a:xfrm>
          <a:prstGeom prst="rect">
            <a:avLst/>
          </a:prstGeom>
          <a:gradFill>
            <a:gsLst>
              <a:gs pos="0">
                <a:srgbClr val="2C3E6E"/>
              </a:gs>
              <a:gs pos="80000">
                <a:srgbClr val="395292"/>
              </a:gs>
              <a:gs pos="100000">
                <a:srgbClr val="395194"/>
              </a:gs>
            </a:gsLst>
            <a:lin ang="16200038" scaled="0"/>
          </a:gradFill>
          <a:ln w="9525" cap="flat" cmpd="sng">
            <a:solidFill>
              <a:srgbClr val="43568A"/>
            </a:solidFill>
            <a:prstDash val="solid"/>
            <a:round/>
            <a:headEnd type="none" w="sm" len="sm"/>
            <a:tailEnd type="none" w="sm" len="sm"/>
          </a:ln>
          <a:effectLst>
            <a:outerShdw blurRad="40000" dist="23000" dir="5400000" rotWithShape="0">
              <a:srgbClr val="000000">
                <a:alpha val="34900"/>
              </a:srgbClr>
            </a:outerShdw>
          </a:effectLst>
        </p:spPr>
        <p:txBody>
          <a:bodyPr spcFirstLastPara="1" wrap="square" lIns="360000" tIns="180000" rIns="360000" bIns="180000" anchor="t" anchorCtr="0">
            <a:noAutofit/>
          </a:bodyPr>
          <a:lstStyle/>
          <a:p>
            <a:pPr marL="0" marR="0" lvl="0" indent="0" algn="l" rtl="0">
              <a:spcBef>
                <a:spcPts val="0"/>
              </a:spcBef>
              <a:spcAft>
                <a:spcPts val="0"/>
              </a:spcAft>
              <a:buNone/>
            </a:pPr>
            <a:r>
              <a:rPr lang="en-US" sz="4000" b="1" dirty="0">
                <a:solidFill>
                  <a:schemeClr val="lt1"/>
                </a:solidFill>
                <a:latin typeface="Arial"/>
                <a:ea typeface="Arial"/>
                <a:cs typeface="Arial"/>
                <a:sym typeface="Arial"/>
              </a:rPr>
              <a:t>References</a:t>
            </a:r>
            <a:endParaRPr sz="4000" b="1" dirty="0">
              <a:solidFill>
                <a:schemeClr val="lt1"/>
              </a:solidFill>
              <a:latin typeface="Arial"/>
              <a:ea typeface="Arial"/>
              <a:cs typeface="Arial"/>
              <a:sym typeface="Arial"/>
            </a:endParaRPr>
          </a:p>
        </p:txBody>
      </p:sp>
      <p:sp>
        <p:nvSpPr>
          <p:cNvPr id="184" name="Google Shape;184;p25"/>
          <p:cNvSpPr txBox="1"/>
          <p:nvPr/>
        </p:nvSpPr>
        <p:spPr>
          <a:xfrm>
            <a:off x="32908798" y="10100258"/>
            <a:ext cx="9829800" cy="979200"/>
          </a:xfrm>
          <a:prstGeom prst="rect">
            <a:avLst/>
          </a:prstGeom>
          <a:gradFill>
            <a:gsLst>
              <a:gs pos="0">
                <a:srgbClr val="2C3E6E"/>
              </a:gs>
              <a:gs pos="80000">
                <a:srgbClr val="395292"/>
              </a:gs>
              <a:gs pos="100000">
                <a:srgbClr val="395194"/>
              </a:gs>
            </a:gsLst>
            <a:lin ang="16200038" scaled="0"/>
          </a:gradFill>
          <a:ln w="9525" cap="flat" cmpd="sng">
            <a:solidFill>
              <a:srgbClr val="43568A"/>
            </a:solidFill>
            <a:prstDash val="solid"/>
            <a:round/>
            <a:headEnd type="none" w="sm" len="sm"/>
            <a:tailEnd type="none" w="sm" len="sm"/>
          </a:ln>
          <a:effectLst>
            <a:outerShdw blurRad="40000" dist="23000" dir="5400000" rotWithShape="0">
              <a:srgbClr val="000000">
                <a:alpha val="34900"/>
              </a:srgbClr>
            </a:outerShdw>
          </a:effectLst>
        </p:spPr>
        <p:txBody>
          <a:bodyPr spcFirstLastPara="1" wrap="square" lIns="360000" tIns="180000" rIns="360000" bIns="180000" anchor="t" anchorCtr="0">
            <a:noAutofit/>
          </a:bodyPr>
          <a:lstStyle/>
          <a:p>
            <a:pPr marL="0" marR="0" lvl="0" indent="0" algn="l" rtl="0">
              <a:spcBef>
                <a:spcPts val="0"/>
              </a:spcBef>
              <a:spcAft>
                <a:spcPts val="0"/>
              </a:spcAft>
              <a:buNone/>
            </a:pPr>
            <a:r>
              <a:rPr lang="en-US" sz="4000" b="1" dirty="0">
                <a:solidFill>
                  <a:schemeClr val="lt1"/>
                </a:solidFill>
                <a:latin typeface="Arial"/>
                <a:ea typeface="Arial"/>
                <a:cs typeface="Arial"/>
                <a:sym typeface="Arial"/>
              </a:rPr>
              <a:t>Help &amp; </a:t>
            </a:r>
            <a:r>
              <a:rPr lang="en-US" sz="4000" b="1" dirty="0">
                <a:solidFill>
                  <a:schemeClr val="lt1"/>
                </a:solidFill>
              </a:rPr>
              <a:t>S</a:t>
            </a:r>
            <a:r>
              <a:rPr lang="en-US" sz="4000" b="1" dirty="0">
                <a:solidFill>
                  <a:schemeClr val="lt1"/>
                </a:solidFill>
                <a:latin typeface="Arial"/>
                <a:ea typeface="Arial"/>
                <a:cs typeface="Arial"/>
                <a:sym typeface="Arial"/>
              </a:rPr>
              <a:t>upport</a:t>
            </a:r>
            <a:endParaRPr sz="4000" b="1" dirty="0">
              <a:solidFill>
                <a:schemeClr val="lt1"/>
              </a:solidFill>
              <a:latin typeface="Arial"/>
              <a:ea typeface="Arial"/>
              <a:cs typeface="Arial"/>
              <a:sym typeface="Arial"/>
            </a:endParaRPr>
          </a:p>
        </p:txBody>
      </p:sp>
      <p:pic>
        <p:nvPicPr>
          <p:cNvPr id="5" name="Picture 16" descr="A baby with a fetus&#10;&#10;Description automatically generated with medium confidence">
            <a:extLst>
              <a:ext uri="{FF2B5EF4-FFF2-40B4-BE49-F238E27FC236}">
                <a16:creationId xmlns:a16="http://schemas.microsoft.com/office/drawing/2014/main" id="{B1027E54-E5CF-3C3F-DCAB-E58800D9C474}"/>
              </a:ext>
            </a:extLst>
          </p:cNvPr>
          <p:cNvPicPr>
            <a:picLocks noChangeAspect="1"/>
          </p:cNvPicPr>
          <p:nvPr/>
        </p:nvPicPr>
        <p:blipFill>
          <a:blip r:embed="rId3"/>
          <a:stretch>
            <a:fillRect/>
          </a:stretch>
        </p:blipFill>
        <p:spPr>
          <a:xfrm>
            <a:off x="2185240" y="12091946"/>
            <a:ext cx="6793782" cy="3442632"/>
          </a:xfrm>
          <a:prstGeom prst="rect">
            <a:avLst/>
          </a:prstGeom>
          <a:noFill/>
          <a:ln cap="flat">
            <a:noFill/>
          </a:ln>
        </p:spPr>
      </p:pic>
      <p:sp>
        <p:nvSpPr>
          <p:cNvPr id="6" name="Google Shape;180;p25">
            <a:extLst>
              <a:ext uri="{FF2B5EF4-FFF2-40B4-BE49-F238E27FC236}">
                <a16:creationId xmlns:a16="http://schemas.microsoft.com/office/drawing/2014/main" id="{0AD6EBFC-5676-DE28-A18F-9499E7003AF3}"/>
              </a:ext>
            </a:extLst>
          </p:cNvPr>
          <p:cNvSpPr txBox="1"/>
          <p:nvPr/>
        </p:nvSpPr>
        <p:spPr>
          <a:xfrm>
            <a:off x="1135800" y="16160221"/>
            <a:ext cx="9829800" cy="979200"/>
          </a:xfrm>
          <a:prstGeom prst="rect">
            <a:avLst/>
          </a:prstGeom>
          <a:gradFill>
            <a:gsLst>
              <a:gs pos="0">
                <a:srgbClr val="2C3E6E"/>
              </a:gs>
              <a:gs pos="80000">
                <a:srgbClr val="395292"/>
              </a:gs>
              <a:gs pos="100000">
                <a:srgbClr val="395194"/>
              </a:gs>
            </a:gsLst>
            <a:lin ang="16200038" scaled="0"/>
          </a:gradFill>
          <a:ln w="9525" cap="flat" cmpd="sng">
            <a:solidFill>
              <a:srgbClr val="43568A"/>
            </a:solidFill>
            <a:prstDash val="solid"/>
            <a:round/>
            <a:headEnd type="none" w="sm" len="sm"/>
            <a:tailEnd type="none" w="sm" len="sm"/>
          </a:ln>
          <a:effectLst>
            <a:outerShdw blurRad="40000" dist="23000" dir="5400000" rotWithShape="0">
              <a:srgbClr val="000000">
                <a:alpha val="34900"/>
              </a:srgbClr>
            </a:outerShdw>
          </a:effectLst>
        </p:spPr>
        <p:txBody>
          <a:bodyPr spcFirstLastPara="1" wrap="square" lIns="360000" tIns="180000" rIns="360000" bIns="180000" anchor="t" anchorCtr="0">
            <a:noAutofit/>
          </a:bodyPr>
          <a:lstStyle/>
          <a:p>
            <a:pPr marL="0" marR="0" lvl="0" indent="0" algn="l" rtl="0">
              <a:spcBef>
                <a:spcPts val="0"/>
              </a:spcBef>
              <a:spcAft>
                <a:spcPts val="0"/>
              </a:spcAft>
              <a:buNone/>
            </a:pPr>
            <a:r>
              <a:rPr lang="en-US" sz="4000" b="1" dirty="0">
                <a:solidFill>
                  <a:schemeClr val="lt1"/>
                </a:solidFill>
                <a:latin typeface="Arial"/>
                <a:ea typeface="Arial"/>
                <a:cs typeface="Arial"/>
                <a:sym typeface="Arial"/>
              </a:rPr>
              <a:t>Types of Spina Bifida:</a:t>
            </a:r>
          </a:p>
        </p:txBody>
      </p:sp>
      <p:pic>
        <p:nvPicPr>
          <p:cNvPr id="7" name="Picture 6">
            <a:extLst>
              <a:ext uri="{FF2B5EF4-FFF2-40B4-BE49-F238E27FC236}">
                <a16:creationId xmlns:a16="http://schemas.microsoft.com/office/drawing/2014/main" id="{E88B814A-61BF-6A18-5657-8018278C6BBC}"/>
              </a:ext>
            </a:extLst>
          </p:cNvPr>
          <p:cNvPicPr>
            <a:picLocks noChangeAspect="1"/>
          </p:cNvPicPr>
          <p:nvPr/>
        </p:nvPicPr>
        <p:blipFill rotWithShape="1">
          <a:blip r:embed="rId4"/>
          <a:srcRect t="1757"/>
          <a:stretch/>
        </p:blipFill>
        <p:spPr>
          <a:xfrm>
            <a:off x="12229696" y="9361200"/>
            <a:ext cx="8819160" cy="3623280"/>
          </a:xfrm>
          <a:prstGeom prst="rect">
            <a:avLst/>
          </a:prstGeom>
          <a:noFill/>
          <a:ln cap="flat">
            <a:noFill/>
          </a:ln>
        </p:spPr>
      </p:pic>
      <p:sp>
        <p:nvSpPr>
          <p:cNvPr id="8" name="Google Shape;181;p25">
            <a:extLst>
              <a:ext uri="{FF2B5EF4-FFF2-40B4-BE49-F238E27FC236}">
                <a16:creationId xmlns:a16="http://schemas.microsoft.com/office/drawing/2014/main" id="{413D01B4-E929-20D0-3B47-29A010D2A30E}"/>
              </a:ext>
            </a:extLst>
          </p:cNvPr>
          <p:cNvSpPr txBox="1"/>
          <p:nvPr/>
        </p:nvSpPr>
        <p:spPr>
          <a:xfrm>
            <a:off x="11724376" y="18769740"/>
            <a:ext cx="9829800" cy="979200"/>
          </a:xfrm>
          <a:prstGeom prst="rect">
            <a:avLst/>
          </a:prstGeom>
          <a:gradFill>
            <a:gsLst>
              <a:gs pos="0">
                <a:srgbClr val="2C3E6E"/>
              </a:gs>
              <a:gs pos="80000">
                <a:srgbClr val="395292"/>
              </a:gs>
              <a:gs pos="100000">
                <a:srgbClr val="395194"/>
              </a:gs>
            </a:gsLst>
            <a:lin ang="16200038" scaled="0"/>
          </a:gradFill>
          <a:ln w="9525" cap="flat" cmpd="sng">
            <a:solidFill>
              <a:srgbClr val="43568A"/>
            </a:solidFill>
            <a:prstDash val="solid"/>
            <a:round/>
            <a:headEnd type="none" w="sm" len="sm"/>
            <a:tailEnd type="none" w="sm" len="sm"/>
          </a:ln>
          <a:effectLst>
            <a:outerShdw blurRad="40000" dist="23000" dir="5400000" rotWithShape="0">
              <a:srgbClr val="000000">
                <a:alpha val="34900"/>
              </a:srgbClr>
            </a:outerShdw>
          </a:effectLst>
        </p:spPr>
        <p:txBody>
          <a:bodyPr spcFirstLastPara="1" wrap="square" lIns="360000" tIns="180000" rIns="360000" bIns="180000" anchor="t" anchorCtr="0">
            <a:noAutofit/>
          </a:bodyPr>
          <a:lstStyle/>
          <a:p>
            <a:pPr marL="0" marR="0" lvl="0" indent="0" algn="l" rtl="0">
              <a:spcBef>
                <a:spcPts val="0"/>
              </a:spcBef>
              <a:spcAft>
                <a:spcPts val="0"/>
              </a:spcAft>
              <a:buNone/>
            </a:pPr>
            <a:r>
              <a:rPr lang="en-US" sz="4000" b="1" dirty="0">
                <a:solidFill>
                  <a:schemeClr val="lt1"/>
                </a:solidFill>
              </a:rPr>
              <a:t>Diagnosing </a:t>
            </a:r>
            <a:r>
              <a:rPr lang="en-US" sz="4000" b="1" dirty="0">
                <a:solidFill>
                  <a:schemeClr val="lt1"/>
                </a:solidFill>
                <a:latin typeface="Arial"/>
                <a:ea typeface="Arial"/>
                <a:cs typeface="Arial"/>
                <a:sym typeface="Arial"/>
              </a:rPr>
              <a:t>Spina Bifida:</a:t>
            </a:r>
          </a:p>
        </p:txBody>
      </p:sp>
      <p:sp>
        <p:nvSpPr>
          <p:cNvPr id="9" name="Google Shape;181;p25">
            <a:extLst>
              <a:ext uri="{FF2B5EF4-FFF2-40B4-BE49-F238E27FC236}">
                <a16:creationId xmlns:a16="http://schemas.microsoft.com/office/drawing/2014/main" id="{662D223A-10F8-CF3B-D674-F409E4243030}"/>
              </a:ext>
            </a:extLst>
          </p:cNvPr>
          <p:cNvSpPr txBox="1"/>
          <p:nvPr/>
        </p:nvSpPr>
        <p:spPr>
          <a:xfrm>
            <a:off x="11724376" y="22281520"/>
            <a:ext cx="9829800" cy="979200"/>
          </a:xfrm>
          <a:prstGeom prst="rect">
            <a:avLst/>
          </a:prstGeom>
          <a:gradFill>
            <a:gsLst>
              <a:gs pos="0">
                <a:srgbClr val="2C3E6E"/>
              </a:gs>
              <a:gs pos="80000">
                <a:srgbClr val="395292"/>
              </a:gs>
              <a:gs pos="100000">
                <a:srgbClr val="395194"/>
              </a:gs>
            </a:gsLst>
            <a:lin ang="16200038" scaled="0"/>
          </a:gradFill>
          <a:ln w="9525" cap="flat" cmpd="sng">
            <a:solidFill>
              <a:srgbClr val="43568A"/>
            </a:solidFill>
            <a:prstDash val="solid"/>
            <a:round/>
            <a:headEnd type="none" w="sm" len="sm"/>
            <a:tailEnd type="none" w="sm" len="sm"/>
          </a:ln>
          <a:effectLst>
            <a:outerShdw blurRad="40000" dist="23000" dir="5400000" rotWithShape="0">
              <a:srgbClr val="000000">
                <a:alpha val="34900"/>
              </a:srgbClr>
            </a:outerShdw>
          </a:effectLst>
        </p:spPr>
        <p:txBody>
          <a:bodyPr spcFirstLastPara="1" wrap="square" lIns="360000" tIns="180000" rIns="360000" bIns="180000" anchor="t" anchorCtr="0">
            <a:noAutofit/>
          </a:bodyPr>
          <a:lstStyle/>
          <a:p>
            <a:pPr marL="0" marR="0" lvl="0" indent="0" algn="l" rtl="0">
              <a:spcBef>
                <a:spcPts val="0"/>
              </a:spcBef>
              <a:spcAft>
                <a:spcPts val="0"/>
              </a:spcAft>
              <a:buNone/>
            </a:pPr>
            <a:r>
              <a:rPr lang="en-US" sz="4000" b="1" dirty="0">
                <a:solidFill>
                  <a:schemeClr val="lt1"/>
                </a:solidFill>
              </a:rPr>
              <a:t>Rx of </a:t>
            </a:r>
            <a:r>
              <a:rPr lang="en-US" sz="4000" b="1" dirty="0">
                <a:solidFill>
                  <a:schemeClr val="lt1"/>
                </a:solidFill>
                <a:latin typeface="Arial"/>
                <a:ea typeface="Arial"/>
                <a:cs typeface="Arial"/>
                <a:sym typeface="Arial"/>
              </a:rPr>
              <a:t>Spina Bifida:</a:t>
            </a:r>
          </a:p>
        </p:txBody>
      </p:sp>
      <p:sp>
        <p:nvSpPr>
          <p:cNvPr id="10" name="Google Shape;181;p25">
            <a:extLst>
              <a:ext uri="{FF2B5EF4-FFF2-40B4-BE49-F238E27FC236}">
                <a16:creationId xmlns:a16="http://schemas.microsoft.com/office/drawing/2014/main" id="{D6160FCE-BF7A-4FF2-2CC6-3DE1B1576989}"/>
              </a:ext>
            </a:extLst>
          </p:cNvPr>
          <p:cNvSpPr txBox="1"/>
          <p:nvPr/>
        </p:nvSpPr>
        <p:spPr>
          <a:xfrm>
            <a:off x="22331402" y="10649860"/>
            <a:ext cx="9829800" cy="979200"/>
          </a:xfrm>
          <a:prstGeom prst="rect">
            <a:avLst/>
          </a:prstGeom>
          <a:gradFill>
            <a:gsLst>
              <a:gs pos="0">
                <a:srgbClr val="2C3E6E"/>
              </a:gs>
              <a:gs pos="80000">
                <a:srgbClr val="395292"/>
              </a:gs>
              <a:gs pos="100000">
                <a:srgbClr val="395194"/>
              </a:gs>
            </a:gsLst>
            <a:lin ang="16200038" scaled="0"/>
          </a:gradFill>
          <a:ln w="9525" cap="flat" cmpd="sng">
            <a:solidFill>
              <a:srgbClr val="43568A"/>
            </a:solidFill>
            <a:prstDash val="solid"/>
            <a:round/>
            <a:headEnd type="none" w="sm" len="sm"/>
            <a:tailEnd type="none" w="sm" len="sm"/>
          </a:ln>
          <a:effectLst>
            <a:outerShdw blurRad="40000" dist="23000" dir="5400000" rotWithShape="0">
              <a:srgbClr val="000000">
                <a:alpha val="34900"/>
              </a:srgbClr>
            </a:outerShdw>
          </a:effectLst>
        </p:spPr>
        <p:txBody>
          <a:bodyPr spcFirstLastPara="1" wrap="square" lIns="360000" tIns="180000" rIns="360000" bIns="180000" anchor="t" anchorCtr="0">
            <a:noAutofit/>
          </a:bodyPr>
          <a:lstStyle/>
          <a:p>
            <a:pPr marL="0" marR="0" lvl="0" indent="0" algn="l" rtl="0">
              <a:spcBef>
                <a:spcPts val="0"/>
              </a:spcBef>
              <a:spcAft>
                <a:spcPts val="0"/>
              </a:spcAft>
              <a:buNone/>
            </a:pPr>
            <a:r>
              <a:rPr lang="en-US" sz="4000" b="1" dirty="0">
                <a:solidFill>
                  <a:schemeClr val="lt1"/>
                </a:solidFill>
              </a:rPr>
              <a:t>Fetal Surgery of </a:t>
            </a:r>
            <a:r>
              <a:rPr lang="en-US" sz="4000" b="1" dirty="0">
                <a:solidFill>
                  <a:schemeClr val="lt1"/>
                </a:solidFill>
                <a:latin typeface="Arial"/>
                <a:ea typeface="Arial"/>
                <a:cs typeface="Arial"/>
                <a:sym typeface="Arial"/>
              </a:rPr>
              <a:t>Spina Bifida:</a:t>
            </a:r>
          </a:p>
        </p:txBody>
      </p:sp>
      <p:pic>
        <p:nvPicPr>
          <p:cNvPr id="11" name="image33.jpeg">
            <a:extLst>
              <a:ext uri="{FF2B5EF4-FFF2-40B4-BE49-F238E27FC236}">
                <a16:creationId xmlns:a16="http://schemas.microsoft.com/office/drawing/2014/main" id="{BBC0159D-D872-78A8-3F3E-9D3B986E5D02}"/>
              </a:ext>
            </a:extLst>
          </p:cNvPr>
          <p:cNvPicPr>
            <a:picLocks noChangeAspect="1"/>
          </p:cNvPicPr>
          <p:nvPr/>
        </p:nvPicPr>
        <p:blipFill rotWithShape="1">
          <a:blip r:embed="rId5"/>
          <a:srcRect l="10001"/>
          <a:stretch/>
        </p:blipFill>
        <p:spPr>
          <a:xfrm>
            <a:off x="23920704" y="12291203"/>
            <a:ext cx="6572155" cy="4848218"/>
          </a:xfrm>
          <a:prstGeom prst="rect">
            <a:avLst/>
          </a:prstGeom>
          <a:noFill/>
          <a:ln cap="flat">
            <a:noFill/>
          </a:ln>
        </p:spPr>
      </p:pic>
      <p:sp>
        <p:nvSpPr>
          <p:cNvPr id="12" name="Google Shape;181;p25">
            <a:extLst>
              <a:ext uri="{FF2B5EF4-FFF2-40B4-BE49-F238E27FC236}">
                <a16:creationId xmlns:a16="http://schemas.microsoft.com/office/drawing/2014/main" id="{05C4DA3D-408E-A629-819C-620D3B236548}"/>
              </a:ext>
            </a:extLst>
          </p:cNvPr>
          <p:cNvSpPr txBox="1"/>
          <p:nvPr/>
        </p:nvSpPr>
        <p:spPr>
          <a:xfrm>
            <a:off x="22331402" y="21681738"/>
            <a:ext cx="9829800" cy="979200"/>
          </a:xfrm>
          <a:prstGeom prst="rect">
            <a:avLst/>
          </a:prstGeom>
          <a:gradFill>
            <a:gsLst>
              <a:gs pos="0">
                <a:srgbClr val="2C3E6E"/>
              </a:gs>
              <a:gs pos="80000">
                <a:srgbClr val="395292"/>
              </a:gs>
              <a:gs pos="100000">
                <a:srgbClr val="395194"/>
              </a:gs>
            </a:gsLst>
            <a:lin ang="16200038" scaled="0"/>
          </a:gradFill>
          <a:ln w="9525" cap="flat" cmpd="sng">
            <a:solidFill>
              <a:srgbClr val="43568A"/>
            </a:solidFill>
            <a:prstDash val="solid"/>
            <a:round/>
            <a:headEnd type="none" w="sm" len="sm"/>
            <a:tailEnd type="none" w="sm" len="sm"/>
          </a:ln>
          <a:effectLst>
            <a:outerShdw blurRad="40000" dist="23000" dir="5400000" rotWithShape="0">
              <a:srgbClr val="000000">
                <a:alpha val="34900"/>
              </a:srgbClr>
            </a:outerShdw>
          </a:effectLst>
        </p:spPr>
        <p:txBody>
          <a:bodyPr spcFirstLastPara="1" wrap="square" lIns="360000" tIns="180000" rIns="360000" bIns="180000" anchor="t" anchorCtr="0">
            <a:noAutofit/>
          </a:bodyPr>
          <a:lstStyle/>
          <a:p>
            <a:pPr marL="0" marR="0" lvl="0" indent="0" algn="l" rtl="0">
              <a:spcBef>
                <a:spcPts val="0"/>
              </a:spcBef>
              <a:spcAft>
                <a:spcPts val="0"/>
              </a:spcAft>
              <a:buNone/>
            </a:pPr>
            <a:r>
              <a:rPr lang="en-US" sz="4000" b="1" dirty="0">
                <a:solidFill>
                  <a:schemeClr val="lt1"/>
                </a:solidFill>
              </a:rPr>
              <a:t>Preventing </a:t>
            </a:r>
            <a:r>
              <a:rPr lang="en-US" sz="4000" b="1" dirty="0">
                <a:solidFill>
                  <a:schemeClr val="lt1"/>
                </a:solidFill>
                <a:latin typeface="Arial"/>
                <a:ea typeface="Arial"/>
                <a:cs typeface="Arial"/>
                <a:sym typeface="Arial"/>
              </a:rPr>
              <a:t>Spina Bifida &amp; Folic Acid:</a:t>
            </a:r>
          </a:p>
        </p:txBody>
      </p:sp>
      <p:pic>
        <p:nvPicPr>
          <p:cNvPr id="13" name="Picture 25" descr="A chart of the body of a child&#10;&#10;Description automatically generated with medium confidence">
            <a:extLst>
              <a:ext uri="{FF2B5EF4-FFF2-40B4-BE49-F238E27FC236}">
                <a16:creationId xmlns:a16="http://schemas.microsoft.com/office/drawing/2014/main" id="{63B0E433-9BBC-C054-1EA0-4DF0C1BE533C}"/>
              </a:ext>
            </a:extLst>
          </p:cNvPr>
          <p:cNvPicPr>
            <a:picLocks noChangeAspect="1"/>
          </p:cNvPicPr>
          <p:nvPr/>
        </p:nvPicPr>
        <p:blipFill>
          <a:blip r:embed="rId6"/>
          <a:stretch>
            <a:fillRect/>
          </a:stretch>
        </p:blipFill>
        <p:spPr>
          <a:xfrm>
            <a:off x="33018526" y="14078496"/>
            <a:ext cx="9640905" cy="4750380"/>
          </a:xfrm>
          <a:prstGeom prst="rect">
            <a:avLst/>
          </a:prstGeom>
          <a:noFill/>
          <a:ln cap="flat">
            <a:noFill/>
          </a:ln>
        </p:spPr>
      </p:pic>
    </p:spTree>
  </p:cSld>
  <p:clrMapOvr>
    <a:masterClrMapping/>
  </p:clrMapOvr>
</p:sld>
</file>

<file path=ppt/theme/theme1.xml><?xml version="1.0" encoding="utf-8"?>
<a:theme xmlns:a="http://schemas.openxmlformats.org/drawingml/2006/main" name="Blank Presentation">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4_Blank Presentation">
  <a:themeElements>
    <a:clrScheme name="Solstice">
      <a:dk1>
        <a:srgbClr val="000000"/>
      </a:dk1>
      <a:lt1>
        <a:srgbClr val="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918</TotalTime>
  <Words>591</Words>
  <Application>Microsoft Macintosh PowerPoint</Application>
  <PresentationFormat>Custom</PresentationFormat>
  <Paragraphs>147</Paragraphs>
  <Slides>1</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vt:i4>
      </vt:variant>
    </vt:vector>
  </HeadingPairs>
  <TitlesOfParts>
    <vt:vector size="8" baseType="lpstr">
      <vt:lpstr>Arial</vt:lpstr>
      <vt:lpstr>Calibri</vt:lpstr>
      <vt:lpstr>Cambria</vt:lpstr>
      <vt:lpstr>Noto Sans Symbols</vt:lpstr>
      <vt:lpstr>Times New Roman</vt:lpstr>
      <vt:lpstr>Blank Presentation</vt:lpstr>
      <vt:lpstr>4_Blank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Microsoft Office User</cp:lastModifiedBy>
  <cp:revision>3</cp:revision>
  <dcterms:modified xsi:type="dcterms:W3CDTF">2023-08-16T04:20:18Z</dcterms:modified>
</cp:coreProperties>
</file>